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notesSlides/notesSlide1.xml" ContentType="application/vnd.openxmlformats-officedocument.presentationml.notesSlide+xml"/>
  <Override PartName="/ppt/notesSlides/notesSlide7.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charts/chart1.xml" ContentType="application/vnd.openxmlformats-officedocument.drawingml.chart+xml"/>
  <Override PartName="/ppt/charts/chart2.xml" ContentType="application/vnd.openxmlformats-officedocument.drawingml.chart+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9"/>
  </p:notesMasterIdLst>
  <p:sldIdLst>
    <p:sldId id="256" r:id="rId2"/>
    <p:sldId id="257" r:id="rId3"/>
    <p:sldId id="2147474586" r:id="rId4"/>
    <p:sldId id="2147474284" r:id="rId5"/>
    <p:sldId id="2147474267" r:id="rId6"/>
    <p:sldId id="2147474448" r:id="rId7"/>
    <p:sldId id="363" r:id="rId8"/>
    <p:sldId id="2147474450" r:id="rId9"/>
    <p:sldId id="301" r:id="rId10"/>
    <p:sldId id="2147474412" r:id="rId11"/>
    <p:sldId id="2147474453" r:id="rId12"/>
    <p:sldId id="2147474286" r:id="rId13"/>
    <p:sldId id="2147474292" r:id="rId14"/>
    <p:sldId id="2147474390" r:id="rId15"/>
    <p:sldId id="2147474446" r:id="rId16"/>
    <p:sldId id="2147474391" r:id="rId17"/>
    <p:sldId id="2147474402" r:id="rId18"/>
    <p:sldId id="2147474404" r:id="rId19"/>
    <p:sldId id="2147474394" r:id="rId20"/>
    <p:sldId id="2147474345" r:id="rId21"/>
    <p:sldId id="431" r:id="rId22"/>
    <p:sldId id="2147474451" r:id="rId23"/>
    <p:sldId id="2147474490" r:id="rId24"/>
    <p:sldId id="2147474400" r:id="rId25"/>
    <p:sldId id="2147474443" r:id="rId26"/>
    <p:sldId id="2147474463" r:id="rId27"/>
    <p:sldId id="2147474464" r:id="rId28"/>
    <p:sldId id="2147474452" r:id="rId29"/>
    <p:sldId id="2147474387" r:id="rId30"/>
    <p:sldId id="2147474584" r:id="rId31"/>
    <p:sldId id="2147474505" r:id="rId32"/>
    <p:sldId id="2147474506" r:id="rId33"/>
    <p:sldId id="2147474485" r:id="rId34"/>
    <p:sldId id="2147474585" r:id="rId35"/>
    <p:sldId id="2147474479" r:id="rId36"/>
    <p:sldId id="2147474502" r:id="rId37"/>
    <p:sldId id="2147474399" r:id="rId38"/>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2438337"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j-lt"/>
        <a:ea typeface="+mj-ea"/>
        <a:cs typeface="+mj-cs"/>
        <a:sym typeface="Helvetica Neue"/>
      </a:defRPr>
    </a:lvl1pPr>
    <a:lvl2pPr marL="0" marR="0" indent="0" algn="ctr" defTabSz="2438337"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j-lt"/>
        <a:ea typeface="+mj-ea"/>
        <a:cs typeface="+mj-cs"/>
        <a:sym typeface="Helvetica Neue"/>
      </a:defRPr>
    </a:lvl2pPr>
    <a:lvl3pPr marL="0" marR="0" indent="0" algn="ctr" defTabSz="2438337"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j-lt"/>
        <a:ea typeface="+mj-ea"/>
        <a:cs typeface="+mj-cs"/>
        <a:sym typeface="Helvetica Neue"/>
      </a:defRPr>
    </a:lvl3pPr>
    <a:lvl4pPr marL="0" marR="0" indent="0" algn="ctr" defTabSz="2438337"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j-lt"/>
        <a:ea typeface="+mj-ea"/>
        <a:cs typeface="+mj-cs"/>
        <a:sym typeface="Helvetica Neue"/>
      </a:defRPr>
    </a:lvl4pPr>
    <a:lvl5pPr marL="0" marR="0" indent="0" algn="ctr" defTabSz="2438337"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j-lt"/>
        <a:ea typeface="+mj-ea"/>
        <a:cs typeface="+mj-cs"/>
        <a:sym typeface="Helvetica Neue"/>
      </a:defRPr>
    </a:lvl5pPr>
    <a:lvl6pPr marL="0" marR="0" indent="0" algn="ctr" defTabSz="2438337"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j-lt"/>
        <a:ea typeface="+mj-ea"/>
        <a:cs typeface="+mj-cs"/>
        <a:sym typeface="Helvetica Neue"/>
      </a:defRPr>
    </a:lvl6pPr>
    <a:lvl7pPr marL="0" marR="0" indent="0" algn="ctr" defTabSz="2438337"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j-lt"/>
        <a:ea typeface="+mj-ea"/>
        <a:cs typeface="+mj-cs"/>
        <a:sym typeface="Helvetica Neue"/>
      </a:defRPr>
    </a:lvl7pPr>
    <a:lvl8pPr marL="0" marR="0" indent="0" algn="ctr" defTabSz="2438337"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j-lt"/>
        <a:ea typeface="+mj-ea"/>
        <a:cs typeface="+mj-cs"/>
        <a:sym typeface="Helvetica Neue"/>
      </a:defRPr>
    </a:lvl8pPr>
    <a:lvl9pPr marL="0" marR="0" indent="0" algn="ctr" defTabSz="2438337"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j-lt"/>
        <a:ea typeface="+mj-ea"/>
        <a:cs typeface="+mj-cs"/>
        <a:sym typeface="Helvetica Neue"/>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5E5E5E"/>
        </a:fontRef>
        <a:srgbClr val="5E5E5E"/>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DFFF"/>
          </a:solidFill>
        </a:fill>
      </a:tcStyle>
    </a:wholeTbl>
    <a:band2H>
      <a:tcTxStyle/>
      <a:tcStyle>
        <a:tcBdr/>
        <a:fill>
          <a:solidFill>
            <a:srgbClr val="E6F0FF"/>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5E5E5E"/>
        </a:fontRef>
        <a:srgbClr val="5E5E5E"/>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1F0CC"/>
          </a:solidFill>
        </a:fill>
      </a:tcStyle>
    </a:wholeTbl>
    <a:band2H>
      <a:tcTxStyle/>
      <a:tcStyle>
        <a:tcBdr/>
        <a:fill>
          <a:solidFill>
            <a:srgbClr val="EAF8E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5E5E5E"/>
        </a:fontRef>
        <a:srgbClr val="5E5E5E"/>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FCDDF"/>
          </a:solidFill>
        </a:fill>
      </a:tcStyle>
    </a:wholeTbl>
    <a:band2H>
      <a:tcTxStyle/>
      <a:tcStyle>
        <a:tcBdr/>
        <a:fill>
          <a:solidFill>
            <a:srgbClr val="FFE8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5E5E5E"/>
        </a:fontRef>
        <a:srgbClr val="5E5E5E"/>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9E9E9"/>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5E5E5E"/>
        </a:fontRef>
        <a:srgbClr val="5E5E5E"/>
      </a:tcTxStyle>
      <a:tcStyle>
        <a:tcBdr>
          <a:left>
            <a:ln w="12700" cap="flat">
              <a:noFill/>
              <a:miter lim="400000"/>
            </a:ln>
          </a:left>
          <a:right>
            <a:ln w="12700" cap="flat">
              <a:noFill/>
              <a:miter lim="400000"/>
            </a:ln>
          </a:right>
          <a:top>
            <a:ln w="50800" cap="flat">
              <a:solidFill>
                <a:srgbClr val="5E5E5E"/>
              </a:solidFill>
              <a:prstDash val="solid"/>
              <a:round/>
            </a:ln>
          </a:top>
          <a:bottom>
            <a:ln w="25400" cap="flat">
              <a:solidFill>
                <a:srgbClr val="5E5E5E"/>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5E5E5E"/>
              </a:solidFill>
              <a:prstDash val="solid"/>
              <a:round/>
            </a:ln>
          </a:top>
          <a:bottom>
            <a:ln w="25400" cap="flat">
              <a:solidFill>
                <a:srgbClr val="5E5E5E"/>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5E5E5E"/>
        </a:fontRef>
        <a:srgbClr val="5E5E5E"/>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1D1D1"/>
          </a:solidFill>
        </a:fill>
      </a:tcStyle>
    </a:wholeTbl>
    <a:band2H>
      <a:tcTxStyle/>
      <a:tcStyle>
        <a:tcBdr/>
        <a:fill>
          <a:solidFill>
            <a:srgbClr val="E9E9E9"/>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5E5E5E"/>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5E5E5E"/>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5E5E5E"/>
          </a:solidFill>
        </a:fill>
      </a:tcStyle>
    </a:firstRow>
  </a:tblStyle>
  <a:tblStyle styleId="{2708684C-4D16-4618-839F-0558EEFCDFE6}" styleName="">
    <a:tblBg/>
    <a:wholeTbl>
      <a:tcTxStyle b="off" i="off">
        <a:fontRef idx="major">
          <a:srgbClr val="5E5E5E"/>
        </a:fontRef>
        <a:srgbClr val="5E5E5E"/>
      </a:tcTxStyle>
      <a:tcStyle>
        <a:tcBdr>
          <a:left>
            <a:ln w="12700" cap="flat">
              <a:solidFill>
                <a:srgbClr val="5E5E5E"/>
              </a:solidFill>
              <a:prstDash val="solid"/>
              <a:round/>
            </a:ln>
          </a:left>
          <a:right>
            <a:ln w="12700" cap="flat">
              <a:solidFill>
                <a:srgbClr val="5E5E5E"/>
              </a:solidFill>
              <a:prstDash val="solid"/>
              <a:round/>
            </a:ln>
          </a:right>
          <a:top>
            <a:ln w="12700" cap="flat">
              <a:solidFill>
                <a:srgbClr val="5E5E5E"/>
              </a:solidFill>
              <a:prstDash val="solid"/>
              <a:round/>
            </a:ln>
          </a:top>
          <a:bottom>
            <a:ln w="12700" cap="flat">
              <a:solidFill>
                <a:srgbClr val="5E5E5E"/>
              </a:solidFill>
              <a:prstDash val="solid"/>
              <a:round/>
            </a:ln>
          </a:bottom>
          <a:insideH>
            <a:ln w="12700" cap="flat">
              <a:solidFill>
                <a:srgbClr val="5E5E5E"/>
              </a:solidFill>
              <a:prstDash val="solid"/>
              <a:round/>
            </a:ln>
          </a:insideH>
          <a:insideV>
            <a:ln w="12700" cap="flat">
              <a:solidFill>
                <a:srgbClr val="5E5E5E"/>
              </a:solidFill>
              <a:prstDash val="solid"/>
              <a:round/>
            </a:ln>
          </a:insideV>
        </a:tcBdr>
        <a:fill>
          <a:solidFill>
            <a:srgbClr val="5E5E5E">
              <a:alpha val="20000"/>
            </a:srgbClr>
          </a:solidFill>
        </a:fill>
      </a:tcStyle>
    </a:wholeTbl>
    <a:band2H>
      <a:tcTxStyle/>
      <a:tcStyle>
        <a:tcBdr/>
        <a:fill>
          <a:solidFill>
            <a:srgbClr val="FFFFFF"/>
          </a:solidFill>
        </a:fill>
      </a:tcStyle>
    </a:band2H>
    <a:firstCol>
      <a:tcTxStyle b="on" i="off">
        <a:fontRef idx="major">
          <a:srgbClr val="5E5E5E"/>
        </a:fontRef>
        <a:srgbClr val="5E5E5E"/>
      </a:tcTxStyle>
      <a:tcStyle>
        <a:tcBdr>
          <a:left>
            <a:ln w="12700" cap="flat">
              <a:solidFill>
                <a:srgbClr val="5E5E5E"/>
              </a:solidFill>
              <a:prstDash val="solid"/>
              <a:round/>
            </a:ln>
          </a:left>
          <a:right>
            <a:ln w="12700" cap="flat">
              <a:solidFill>
                <a:srgbClr val="5E5E5E"/>
              </a:solidFill>
              <a:prstDash val="solid"/>
              <a:round/>
            </a:ln>
          </a:right>
          <a:top>
            <a:ln w="12700" cap="flat">
              <a:solidFill>
                <a:srgbClr val="5E5E5E"/>
              </a:solidFill>
              <a:prstDash val="solid"/>
              <a:round/>
            </a:ln>
          </a:top>
          <a:bottom>
            <a:ln w="12700" cap="flat">
              <a:solidFill>
                <a:srgbClr val="5E5E5E"/>
              </a:solidFill>
              <a:prstDash val="solid"/>
              <a:round/>
            </a:ln>
          </a:bottom>
          <a:insideH>
            <a:ln w="12700" cap="flat">
              <a:solidFill>
                <a:srgbClr val="5E5E5E"/>
              </a:solidFill>
              <a:prstDash val="solid"/>
              <a:round/>
            </a:ln>
          </a:insideH>
          <a:insideV>
            <a:ln w="12700" cap="flat">
              <a:solidFill>
                <a:srgbClr val="5E5E5E"/>
              </a:solidFill>
              <a:prstDash val="solid"/>
              <a:round/>
            </a:ln>
          </a:insideV>
        </a:tcBdr>
        <a:fill>
          <a:solidFill>
            <a:srgbClr val="5E5E5E">
              <a:alpha val="20000"/>
            </a:srgbClr>
          </a:solidFill>
        </a:fill>
      </a:tcStyle>
    </a:firstCol>
    <a:lastRow>
      <a:tcTxStyle b="on" i="off">
        <a:fontRef idx="major">
          <a:srgbClr val="5E5E5E"/>
        </a:fontRef>
        <a:srgbClr val="5E5E5E"/>
      </a:tcTxStyle>
      <a:tcStyle>
        <a:tcBdr>
          <a:left>
            <a:ln w="12700" cap="flat">
              <a:solidFill>
                <a:srgbClr val="5E5E5E"/>
              </a:solidFill>
              <a:prstDash val="solid"/>
              <a:round/>
            </a:ln>
          </a:left>
          <a:right>
            <a:ln w="12700" cap="flat">
              <a:solidFill>
                <a:srgbClr val="5E5E5E"/>
              </a:solidFill>
              <a:prstDash val="solid"/>
              <a:round/>
            </a:ln>
          </a:right>
          <a:top>
            <a:ln w="50800" cap="flat">
              <a:solidFill>
                <a:srgbClr val="5E5E5E"/>
              </a:solidFill>
              <a:prstDash val="solid"/>
              <a:round/>
            </a:ln>
          </a:top>
          <a:bottom>
            <a:ln w="12700" cap="flat">
              <a:solidFill>
                <a:srgbClr val="5E5E5E"/>
              </a:solidFill>
              <a:prstDash val="solid"/>
              <a:round/>
            </a:ln>
          </a:bottom>
          <a:insideH>
            <a:ln w="12700" cap="flat">
              <a:solidFill>
                <a:srgbClr val="5E5E5E"/>
              </a:solidFill>
              <a:prstDash val="solid"/>
              <a:round/>
            </a:ln>
          </a:insideH>
          <a:insideV>
            <a:ln w="12700" cap="flat">
              <a:solidFill>
                <a:srgbClr val="5E5E5E"/>
              </a:solidFill>
              <a:prstDash val="solid"/>
              <a:round/>
            </a:ln>
          </a:insideV>
        </a:tcBdr>
        <a:fill>
          <a:noFill/>
        </a:fill>
      </a:tcStyle>
    </a:lastRow>
    <a:firstRow>
      <a:tcTxStyle b="on" i="off">
        <a:fontRef idx="major">
          <a:srgbClr val="5E5E5E"/>
        </a:fontRef>
        <a:srgbClr val="5E5E5E"/>
      </a:tcTxStyle>
      <a:tcStyle>
        <a:tcBdr>
          <a:left>
            <a:ln w="12700" cap="flat">
              <a:solidFill>
                <a:srgbClr val="5E5E5E"/>
              </a:solidFill>
              <a:prstDash val="solid"/>
              <a:round/>
            </a:ln>
          </a:left>
          <a:right>
            <a:ln w="12700" cap="flat">
              <a:solidFill>
                <a:srgbClr val="5E5E5E"/>
              </a:solidFill>
              <a:prstDash val="solid"/>
              <a:round/>
            </a:ln>
          </a:right>
          <a:top>
            <a:ln w="12700" cap="flat">
              <a:solidFill>
                <a:srgbClr val="5E5E5E"/>
              </a:solidFill>
              <a:prstDash val="solid"/>
              <a:round/>
            </a:ln>
          </a:top>
          <a:bottom>
            <a:ln w="25400" cap="flat">
              <a:solidFill>
                <a:srgbClr val="5E5E5E"/>
              </a:solidFill>
              <a:prstDash val="solid"/>
              <a:round/>
            </a:ln>
          </a:bottom>
          <a:insideH>
            <a:ln w="12700" cap="flat">
              <a:solidFill>
                <a:srgbClr val="5E5E5E"/>
              </a:solidFill>
              <a:prstDash val="solid"/>
              <a:round/>
            </a:ln>
          </a:insideH>
          <a:insideV>
            <a:ln w="12700" cap="flat">
              <a:solidFill>
                <a:srgbClr val="5E5E5E"/>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6057" autoAdjust="0"/>
  </p:normalViewPr>
  <p:slideViewPr>
    <p:cSldViewPr snapToGrid="0">
      <p:cViewPr varScale="1">
        <p:scale>
          <a:sx n="27" d="100"/>
          <a:sy n="27" d="100"/>
        </p:scale>
        <p:origin x="1810" y="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openxmlformats.org/officeDocument/2006/relationships/customXml" Target="../customXml/item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customXml" Target="../customXml/item3.xml"/><Relationship Id="rId20" Type="http://schemas.openxmlformats.org/officeDocument/2006/relationships/slide" Target="slides/slide19.xml"/><Relationship Id="rId41"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sv-SE"/>
  <c:roundedCorners val="0"/>
  <c:style val="2"/>
  <c:chart>
    <c:title>
      <c:tx>
        <c:rich>
          <a:bodyPr rot="0"/>
          <a:lstStyle/>
          <a:p>
            <a:pPr>
              <a:defRPr sz="5000" b="0" i="0" u="none" strike="noStrike">
                <a:solidFill>
                  <a:srgbClr val="FFFFFF"/>
                </a:solidFill>
                <a:latin typeface="Akkurat Pro Regular"/>
              </a:defRPr>
            </a:pPr>
            <a:r>
              <a:rPr sz="5000" b="0" i="0" u="none" strike="noStrike">
                <a:solidFill>
                  <a:srgbClr val="FFFFFF"/>
                </a:solidFill>
                <a:latin typeface="Akkurat Pro Regular"/>
              </a:rPr>
              <a:t>Title</a:t>
            </a:r>
          </a:p>
        </c:rich>
      </c:tx>
      <c:layout>
        <c:manualLayout>
          <c:xMode val="edge"/>
          <c:yMode val="edge"/>
          <c:x val="0.46679900000000002"/>
          <c:y val="0"/>
          <c:w val="6.6402799999999998E-2"/>
          <c:h val="0.124385"/>
        </c:manualLayout>
      </c:layout>
      <c:overlay val="1"/>
      <c:spPr>
        <a:noFill/>
        <a:effectLst/>
      </c:spPr>
    </c:title>
    <c:autoTitleDeleted val="0"/>
    <c:plotArea>
      <c:layout>
        <c:manualLayout>
          <c:layoutTarget val="inner"/>
          <c:xMode val="edge"/>
          <c:yMode val="edge"/>
          <c:x val="5.2209999999999999E-2"/>
          <c:y val="0.124385"/>
          <c:w val="0.92692600000000003"/>
          <c:h val="0.78969500000000004"/>
        </c:manualLayout>
      </c:layout>
      <c:lineChart>
        <c:grouping val="standard"/>
        <c:varyColors val="0"/>
        <c:ser>
          <c:idx val="0"/>
          <c:order val="0"/>
          <c:tx>
            <c:strRef>
              <c:f>Sheet1!$A$2</c:f>
              <c:strCache>
                <c:ptCount val="1"/>
                <c:pt idx="0">
                  <c:v>Region 1</c:v>
                </c:pt>
              </c:strCache>
            </c:strRef>
          </c:tx>
          <c:spPr>
            <a:ln w="76200" cap="flat">
              <a:solidFill>
                <a:srgbClr val="D72C40"/>
              </a:solidFill>
              <a:prstDash val="solid"/>
              <a:miter lim="400000"/>
            </a:ln>
            <a:effectLst/>
          </c:spPr>
          <c:marker>
            <c:symbol val="circle"/>
            <c:size val="6"/>
            <c:spPr>
              <a:solidFill>
                <a:srgbClr val="A12130"/>
              </a:solidFill>
              <a:ln w="76200" cap="flat">
                <a:solidFill>
                  <a:srgbClr val="D72C40"/>
                </a:solidFill>
                <a:prstDash val="solid"/>
                <a:miter lim="400000"/>
              </a:ln>
              <a:effectLst/>
            </c:spPr>
          </c:marker>
          <c:cat>
            <c:strRef>
              <c:f>Sheet1!$B$1:$E$1</c:f>
              <c:strCache>
                <c:ptCount val="4"/>
                <c:pt idx="0">
                  <c:v>April</c:v>
                </c:pt>
                <c:pt idx="1">
                  <c:v>May</c:v>
                </c:pt>
                <c:pt idx="2">
                  <c:v>June</c:v>
                </c:pt>
                <c:pt idx="3">
                  <c:v>July</c:v>
                </c:pt>
              </c:strCache>
            </c:strRef>
          </c:cat>
          <c:val>
            <c:numRef>
              <c:f>Sheet1!$B$2:$E$2</c:f>
              <c:numCache>
                <c:formatCode>General</c:formatCode>
                <c:ptCount val="4"/>
                <c:pt idx="0">
                  <c:v>17</c:v>
                </c:pt>
                <c:pt idx="1">
                  <c:v>26</c:v>
                </c:pt>
                <c:pt idx="2">
                  <c:v>53</c:v>
                </c:pt>
                <c:pt idx="3">
                  <c:v>96</c:v>
                </c:pt>
              </c:numCache>
            </c:numRef>
          </c:val>
          <c:smooth val="0"/>
          <c:extLst>
            <c:ext xmlns:c16="http://schemas.microsoft.com/office/drawing/2014/chart" uri="{C3380CC4-5D6E-409C-BE32-E72D297353CC}">
              <c16:uniqueId val="{00000000-3492-48BE-A638-BF05E81205CB}"/>
            </c:ext>
          </c:extLst>
        </c:ser>
        <c:ser>
          <c:idx val="1"/>
          <c:order val="1"/>
          <c:tx>
            <c:strRef>
              <c:f>Sheet1!$A$3</c:f>
              <c:strCache>
                <c:ptCount val="1"/>
                <c:pt idx="0">
                  <c:v>Region 2</c:v>
                </c:pt>
              </c:strCache>
            </c:strRef>
          </c:tx>
          <c:spPr>
            <a:ln w="76200" cap="flat">
              <a:solidFill>
                <a:srgbClr val="093F6D"/>
              </a:solidFill>
              <a:prstDash val="solid"/>
              <a:miter lim="400000"/>
            </a:ln>
            <a:effectLst/>
          </c:spPr>
          <c:marker>
            <c:symbol val="circle"/>
            <c:size val="6"/>
            <c:spPr>
              <a:solidFill>
                <a:srgbClr val="466F92"/>
              </a:solidFill>
              <a:ln w="76200" cap="flat">
                <a:solidFill>
                  <a:srgbClr val="093F6D"/>
                </a:solidFill>
                <a:prstDash val="solid"/>
                <a:miter lim="400000"/>
              </a:ln>
              <a:effectLst/>
            </c:spPr>
          </c:marker>
          <c:cat>
            <c:strRef>
              <c:f>Sheet1!$B$1:$E$1</c:f>
              <c:strCache>
                <c:ptCount val="4"/>
                <c:pt idx="0">
                  <c:v>April</c:v>
                </c:pt>
                <c:pt idx="1">
                  <c:v>May</c:v>
                </c:pt>
                <c:pt idx="2">
                  <c:v>June</c:v>
                </c:pt>
                <c:pt idx="3">
                  <c:v>July</c:v>
                </c:pt>
              </c:strCache>
            </c:strRef>
          </c:cat>
          <c:val>
            <c:numRef>
              <c:f>Sheet1!$B$3:$E$3</c:f>
              <c:numCache>
                <c:formatCode>General</c:formatCode>
                <c:ptCount val="4"/>
                <c:pt idx="0">
                  <c:v>55</c:v>
                </c:pt>
                <c:pt idx="1">
                  <c:v>43</c:v>
                </c:pt>
                <c:pt idx="2">
                  <c:v>70</c:v>
                </c:pt>
                <c:pt idx="3">
                  <c:v>58</c:v>
                </c:pt>
              </c:numCache>
            </c:numRef>
          </c:val>
          <c:smooth val="0"/>
          <c:extLst>
            <c:ext xmlns:c16="http://schemas.microsoft.com/office/drawing/2014/chart" uri="{C3380CC4-5D6E-409C-BE32-E72D297353CC}">
              <c16:uniqueId val="{00000001-3492-48BE-A638-BF05E81205CB}"/>
            </c:ext>
          </c:extLst>
        </c:ser>
        <c:dLbls>
          <c:showLegendKey val="0"/>
          <c:showVal val="0"/>
          <c:showCatName val="0"/>
          <c:showSerName val="0"/>
          <c:showPercent val="0"/>
          <c:showBubbleSize val="0"/>
        </c:dLbls>
        <c:marker val="1"/>
        <c:smooth val="0"/>
        <c:axId val="2094734552"/>
        <c:axId val="2094734553"/>
      </c:lineChart>
      <c:catAx>
        <c:axId val="2094734552"/>
        <c:scaling>
          <c:orientation val="minMax"/>
        </c:scaling>
        <c:delete val="0"/>
        <c:axPos val="b"/>
        <c:numFmt formatCode="General" sourceLinked="0"/>
        <c:majorTickMark val="none"/>
        <c:minorTickMark val="none"/>
        <c:tickLblPos val="low"/>
        <c:spPr>
          <a:ln w="12700" cap="flat">
            <a:solidFill>
              <a:srgbClr val="000000"/>
            </a:solidFill>
            <a:prstDash val="solid"/>
            <a:miter lim="400000"/>
          </a:ln>
        </c:spPr>
        <c:txPr>
          <a:bodyPr rot="0"/>
          <a:lstStyle/>
          <a:p>
            <a:pPr>
              <a:defRPr sz="3400" b="0" i="0" u="none" strike="noStrike">
                <a:solidFill>
                  <a:srgbClr val="FFFFFF"/>
                </a:solidFill>
                <a:latin typeface="Akkurat Pro Regular"/>
              </a:defRPr>
            </a:pPr>
            <a:endParaRPr lang="sv-SE"/>
          </a:p>
        </c:txPr>
        <c:crossAx val="2094734553"/>
        <c:crosses val="autoZero"/>
        <c:auto val="1"/>
        <c:lblAlgn val="ctr"/>
        <c:lblOffset val="100"/>
        <c:noMultiLvlLbl val="1"/>
      </c:catAx>
      <c:valAx>
        <c:axId val="2094734553"/>
        <c:scaling>
          <c:orientation val="minMax"/>
        </c:scaling>
        <c:delete val="0"/>
        <c:axPos val="l"/>
        <c:majorGridlines>
          <c:spPr>
            <a:ln w="12700" cap="flat">
              <a:solidFill>
                <a:srgbClr val="B8B8B8"/>
              </a:solidFill>
              <a:prstDash val="solid"/>
              <a:miter lim="400000"/>
            </a:ln>
          </c:spPr>
        </c:majorGridlines>
        <c:numFmt formatCode="0" sourceLinked="0"/>
        <c:majorTickMark val="none"/>
        <c:minorTickMark val="none"/>
        <c:tickLblPos val="nextTo"/>
        <c:spPr>
          <a:ln w="12700" cap="flat">
            <a:noFill/>
            <a:prstDash val="solid"/>
            <a:miter lim="400000"/>
          </a:ln>
        </c:spPr>
        <c:txPr>
          <a:bodyPr rot="0"/>
          <a:lstStyle/>
          <a:p>
            <a:pPr>
              <a:defRPr sz="3400" b="0" i="0" u="none" strike="noStrike">
                <a:solidFill>
                  <a:srgbClr val="FFFFFF"/>
                </a:solidFill>
                <a:latin typeface="Akkurat Pro Regular"/>
              </a:defRPr>
            </a:pPr>
            <a:endParaRPr lang="sv-SE"/>
          </a:p>
        </c:txPr>
        <c:crossAx val="2094734552"/>
        <c:crosses val="autoZero"/>
        <c:crossBetween val="midCat"/>
        <c:majorUnit val="25"/>
        <c:minorUnit val="12.5"/>
      </c:valAx>
      <c:spPr>
        <a:noFill/>
        <a:ln w="12700" cap="flat">
          <a:noFill/>
          <a:miter lim="400000"/>
        </a:ln>
        <a:effectLst/>
      </c:spPr>
    </c:plotArea>
    <c:plotVisOnly val="1"/>
    <c:dispBlanksAs val="gap"/>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sv-SE"/>
  <c:roundedCorners val="0"/>
  <c:style val="2"/>
  <c:chart>
    <c:title>
      <c:tx>
        <c:rich>
          <a:bodyPr rot="0"/>
          <a:lstStyle/>
          <a:p>
            <a:pPr>
              <a:defRPr sz="5000" b="0" i="0" u="none" strike="noStrike">
                <a:solidFill>
                  <a:srgbClr val="FFFFFF"/>
                </a:solidFill>
                <a:latin typeface="Akkurat Pro Regular"/>
              </a:defRPr>
            </a:pPr>
            <a:r>
              <a:rPr sz="5000" b="0" i="0" u="none" strike="noStrike">
                <a:solidFill>
                  <a:srgbClr val="FFFFFF"/>
                </a:solidFill>
                <a:latin typeface="Akkurat Pro Regular"/>
              </a:rPr>
              <a:t>Title</a:t>
            </a:r>
          </a:p>
        </c:rich>
      </c:tx>
      <c:layout>
        <c:manualLayout>
          <c:xMode val="edge"/>
          <c:yMode val="edge"/>
          <c:x val="0.46788299999999999"/>
          <c:y val="0"/>
          <c:w val="6.4234600000000003E-2"/>
          <c:h val="0.11572499999999999"/>
        </c:manualLayout>
      </c:layout>
      <c:overlay val="1"/>
      <c:spPr>
        <a:noFill/>
        <a:effectLst/>
      </c:spPr>
    </c:title>
    <c:autoTitleDeleted val="0"/>
    <c:plotArea>
      <c:layout>
        <c:manualLayout>
          <c:layoutTarget val="inner"/>
          <c:xMode val="edge"/>
          <c:yMode val="edge"/>
          <c:x val="8.3158300000000004E-2"/>
          <c:y val="0.11572499999999999"/>
          <c:w val="0.89665899999999998"/>
          <c:h val="0.73296099999999997"/>
        </c:manualLayout>
      </c:layout>
      <c:lineChart>
        <c:grouping val="standard"/>
        <c:varyColors val="0"/>
        <c:ser>
          <c:idx val="0"/>
          <c:order val="0"/>
          <c:tx>
            <c:strRef>
              <c:f>Sheet1!$A$2</c:f>
              <c:strCache>
                <c:ptCount val="1"/>
                <c:pt idx="0">
                  <c:v>Region 1</c:v>
                </c:pt>
              </c:strCache>
            </c:strRef>
          </c:tx>
          <c:spPr>
            <a:ln w="76200" cap="flat">
              <a:solidFill>
                <a:srgbClr val="D72C40"/>
              </a:solidFill>
              <a:prstDash val="solid"/>
              <a:miter lim="400000"/>
            </a:ln>
            <a:effectLst/>
          </c:spPr>
          <c:marker>
            <c:symbol val="circle"/>
            <c:size val="6"/>
            <c:spPr>
              <a:solidFill>
                <a:srgbClr val="A12130"/>
              </a:solidFill>
              <a:ln w="76200" cap="flat">
                <a:solidFill>
                  <a:srgbClr val="D72C40"/>
                </a:solidFill>
                <a:prstDash val="solid"/>
                <a:miter lim="400000"/>
              </a:ln>
              <a:effectLst/>
            </c:spPr>
          </c:marker>
          <c:cat>
            <c:strRef>
              <c:f>Sheet1!$B$1:$E$1</c:f>
              <c:strCache>
                <c:ptCount val="4"/>
                <c:pt idx="0">
                  <c:v>April</c:v>
                </c:pt>
                <c:pt idx="1">
                  <c:v>May</c:v>
                </c:pt>
                <c:pt idx="2">
                  <c:v>June</c:v>
                </c:pt>
                <c:pt idx="3">
                  <c:v>July</c:v>
                </c:pt>
              </c:strCache>
            </c:strRef>
          </c:cat>
          <c:val>
            <c:numRef>
              <c:f>Sheet1!$B$2:$E$2</c:f>
              <c:numCache>
                <c:formatCode>General</c:formatCode>
                <c:ptCount val="4"/>
                <c:pt idx="0">
                  <c:v>17</c:v>
                </c:pt>
                <c:pt idx="1">
                  <c:v>26</c:v>
                </c:pt>
                <c:pt idx="2">
                  <c:v>53</c:v>
                </c:pt>
                <c:pt idx="3">
                  <c:v>96</c:v>
                </c:pt>
              </c:numCache>
            </c:numRef>
          </c:val>
          <c:smooth val="0"/>
          <c:extLst>
            <c:ext xmlns:c16="http://schemas.microsoft.com/office/drawing/2014/chart" uri="{C3380CC4-5D6E-409C-BE32-E72D297353CC}">
              <c16:uniqueId val="{00000000-39EC-4149-B015-1724F1A9426E}"/>
            </c:ext>
          </c:extLst>
        </c:ser>
        <c:ser>
          <c:idx val="1"/>
          <c:order val="1"/>
          <c:tx>
            <c:strRef>
              <c:f>Sheet1!$A$3</c:f>
              <c:strCache>
                <c:ptCount val="1"/>
                <c:pt idx="0">
                  <c:v>Region 2</c:v>
                </c:pt>
              </c:strCache>
            </c:strRef>
          </c:tx>
          <c:spPr>
            <a:ln w="76200" cap="flat">
              <a:solidFill>
                <a:srgbClr val="093F6D"/>
              </a:solidFill>
              <a:prstDash val="solid"/>
              <a:miter lim="400000"/>
            </a:ln>
            <a:effectLst/>
          </c:spPr>
          <c:marker>
            <c:symbol val="circle"/>
            <c:size val="6"/>
            <c:spPr>
              <a:solidFill>
                <a:srgbClr val="466F92"/>
              </a:solidFill>
              <a:ln w="76200" cap="flat">
                <a:solidFill>
                  <a:srgbClr val="093F6D"/>
                </a:solidFill>
                <a:prstDash val="solid"/>
                <a:miter lim="400000"/>
              </a:ln>
              <a:effectLst/>
            </c:spPr>
          </c:marker>
          <c:cat>
            <c:strRef>
              <c:f>Sheet1!$B$1:$E$1</c:f>
              <c:strCache>
                <c:ptCount val="4"/>
                <c:pt idx="0">
                  <c:v>April</c:v>
                </c:pt>
                <c:pt idx="1">
                  <c:v>May</c:v>
                </c:pt>
                <c:pt idx="2">
                  <c:v>June</c:v>
                </c:pt>
                <c:pt idx="3">
                  <c:v>July</c:v>
                </c:pt>
              </c:strCache>
            </c:strRef>
          </c:cat>
          <c:val>
            <c:numRef>
              <c:f>Sheet1!$B$3:$E$3</c:f>
              <c:numCache>
                <c:formatCode>General</c:formatCode>
                <c:ptCount val="4"/>
                <c:pt idx="0">
                  <c:v>55</c:v>
                </c:pt>
                <c:pt idx="1">
                  <c:v>43</c:v>
                </c:pt>
                <c:pt idx="2">
                  <c:v>70</c:v>
                </c:pt>
                <c:pt idx="3">
                  <c:v>58</c:v>
                </c:pt>
              </c:numCache>
            </c:numRef>
          </c:val>
          <c:smooth val="0"/>
          <c:extLst>
            <c:ext xmlns:c16="http://schemas.microsoft.com/office/drawing/2014/chart" uri="{C3380CC4-5D6E-409C-BE32-E72D297353CC}">
              <c16:uniqueId val="{00000001-39EC-4149-B015-1724F1A9426E}"/>
            </c:ext>
          </c:extLst>
        </c:ser>
        <c:dLbls>
          <c:showLegendKey val="0"/>
          <c:showVal val="0"/>
          <c:showCatName val="0"/>
          <c:showSerName val="0"/>
          <c:showPercent val="0"/>
          <c:showBubbleSize val="0"/>
        </c:dLbls>
        <c:marker val="1"/>
        <c:smooth val="0"/>
        <c:axId val="2094734552"/>
        <c:axId val="2094734553"/>
      </c:lineChart>
      <c:catAx>
        <c:axId val="2094734552"/>
        <c:scaling>
          <c:orientation val="minMax"/>
        </c:scaling>
        <c:delete val="0"/>
        <c:axPos val="b"/>
        <c:title>
          <c:tx>
            <c:rich>
              <a:bodyPr rot="0"/>
              <a:lstStyle/>
              <a:p>
                <a:pPr>
                  <a:defRPr sz="3400" b="0" i="0" u="none" strike="noStrike">
                    <a:solidFill>
                      <a:srgbClr val="000000"/>
                    </a:solidFill>
                    <a:latin typeface="Akkurat Pro Regular"/>
                  </a:defRPr>
                </a:pPr>
                <a:r>
                  <a:rPr sz="3400" b="0" i="0" u="none" strike="noStrike">
                    <a:solidFill>
                      <a:srgbClr val="000000"/>
                    </a:solidFill>
                    <a:latin typeface="Akkurat Pro Regular"/>
                  </a:rPr>
                  <a:t>Category Axis</a:t>
                </a:r>
              </a:p>
            </c:rich>
          </c:tx>
          <c:overlay val="1"/>
        </c:title>
        <c:numFmt formatCode="General" sourceLinked="0"/>
        <c:majorTickMark val="none"/>
        <c:minorTickMark val="none"/>
        <c:tickLblPos val="low"/>
        <c:spPr>
          <a:ln w="12700" cap="flat">
            <a:solidFill>
              <a:srgbClr val="000000"/>
            </a:solidFill>
            <a:prstDash val="solid"/>
            <a:miter lim="400000"/>
          </a:ln>
        </c:spPr>
        <c:txPr>
          <a:bodyPr rot="0"/>
          <a:lstStyle/>
          <a:p>
            <a:pPr>
              <a:defRPr sz="3400" b="0" i="0" u="none" strike="noStrike">
                <a:solidFill>
                  <a:srgbClr val="000000"/>
                </a:solidFill>
                <a:latin typeface="Akkurat Pro Regular"/>
              </a:defRPr>
            </a:pPr>
            <a:endParaRPr lang="sv-SE"/>
          </a:p>
        </c:txPr>
        <c:crossAx val="2094734553"/>
        <c:crosses val="autoZero"/>
        <c:auto val="1"/>
        <c:lblAlgn val="ctr"/>
        <c:lblOffset val="100"/>
        <c:noMultiLvlLbl val="1"/>
      </c:catAx>
      <c:valAx>
        <c:axId val="2094734553"/>
        <c:scaling>
          <c:orientation val="minMax"/>
        </c:scaling>
        <c:delete val="0"/>
        <c:axPos val="l"/>
        <c:majorGridlines>
          <c:spPr>
            <a:ln w="12700" cap="flat">
              <a:solidFill>
                <a:srgbClr val="000000"/>
              </a:solidFill>
              <a:prstDash val="solid"/>
              <a:miter lim="400000"/>
            </a:ln>
          </c:spPr>
        </c:majorGridlines>
        <c:title>
          <c:tx>
            <c:rich>
              <a:bodyPr rot="-5400000"/>
              <a:lstStyle/>
              <a:p>
                <a:pPr>
                  <a:defRPr sz="3400" b="0" i="0" u="none" strike="noStrike">
                    <a:solidFill>
                      <a:srgbClr val="000000"/>
                    </a:solidFill>
                    <a:latin typeface="Akkurat Pro Regular"/>
                  </a:defRPr>
                </a:pPr>
                <a:r>
                  <a:rPr sz="3400" b="0" i="0" u="none" strike="noStrike">
                    <a:solidFill>
                      <a:srgbClr val="000000"/>
                    </a:solidFill>
                    <a:latin typeface="Akkurat Pro Regular"/>
                  </a:rPr>
                  <a:t>Value Axis</a:t>
                </a:r>
              </a:p>
            </c:rich>
          </c:tx>
          <c:overlay val="1"/>
        </c:title>
        <c:numFmt formatCode="0" sourceLinked="0"/>
        <c:majorTickMark val="none"/>
        <c:minorTickMark val="none"/>
        <c:tickLblPos val="nextTo"/>
        <c:spPr>
          <a:ln w="12700" cap="flat">
            <a:solidFill>
              <a:srgbClr val="000000"/>
            </a:solidFill>
            <a:prstDash val="solid"/>
            <a:miter lim="400000"/>
          </a:ln>
        </c:spPr>
        <c:txPr>
          <a:bodyPr rot="0"/>
          <a:lstStyle/>
          <a:p>
            <a:pPr>
              <a:defRPr sz="3400" b="0" i="0" u="none" strike="noStrike">
                <a:solidFill>
                  <a:srgbClr val="000000"/>
                </a:solidFill>
                <a:latin typeface="Akkurat Pro Regular"/>
              </a:defRPr>
            </a:pPr>
            <a:endParaRPr lang="sv-SE"/>
          </a:p>
        </c:txPr>
        <c:crossAx val="2094734552"/>
        <c:crosses val="autoZero"/>
        <c:crossBetween val="midCat"/>
        <c:majorUnit val="25"/>
        <c:minorUnit val="12.5"/>
      </c:valAx>
      <c:spPr>
        <a:noFill/>
        <a:ln w="12700" cap="flat">
          <a:noFill/>
          <a:miter lim="400000"/>
        </a:ln>
        <a:effectLst/>
      </c:spPr>
    </c:plotArea>
    <c:plotVisOnly val="1"/>
    <c:dispBlanksAs val="gap"/>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86" name="Shape 386"/>
          <p:cNvSpPr>
            <a:spLocks noGrp="1" noRot="1" noChangeAspect="1"/>
          </p:cNvSpPr>
          <p:nvPr>
            <p:ph type="sldImg"/>
          </p:nvPr>
        </p:nvSpPr>
        <p:spPr>
          <a:xfrm>
            <a:off x="1143000" y="685800"/>
            <a:ext cx="4572000" cy="3429000"/>
          </a:xfrm>
          <a:prstGeom prst="rect">
            <a:avLst/>
          </a:prstGeom>
        </p:spPr>
        <p:txBody>
          <a:bodyPr/>
          <a:lstStyle/>
          <a:p>
            <a:endParaRPr/>
          </a:p>
        </p:txBody>
      </p:sp>
      <p:sp>
        <p:nvSpPr>
          <p:cNvPr id="387" name="Shape 387"/>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j-lt"/>
        <a:ea typeface="+mj-ea"/>
        <a:cs typeface="+mj-cs"/>
        <a:sym typeface="Helvetica Neue"/>
      </a:defRPr>
    </a:lvl1pPr>
    <a:lvl2pPr indent="228600" defTabSz="457200" latinLnBrk="0">
      <a:lnSpc>
        <a:spcPct val="117999"/>
      </a:lnSpc>
      <a:defRPr sz="2200">
        <a:latin typeface="+mj-lt"/>
        <a:ea typeface="+mj-ea"/>
        <a:cs typeface="+mj-cs"/>
        <a:sym typeface="Helvetica Neue"/>
      </a:defRPr>
    </a:lvl2pPr>
    <a:lvl3pPr indent="457200" defTabSz="457200" latinLnBrk="0">
      <a:lnSpc>
        <a:spcPct val="117999"/>
      </a:lnSpc>
      <a:defRPr sz="2200">
        <a:latin typeface="+mj-lt"/>
        <a:ea typeface="+mj-ea"/>
        <a:cs typeface="+mj-cs"/>
        <a:sym typeface="Helvetica Neue"/>
      </a:defRPr>
    </a:lvl3pPr>
    <a:lvl4pPr indent="685800" defTabSz="457200" latinLnBrk="0">
      <a:lnSpc>
        <a:spcPct val="117999"/>
      </a:lnSpc>
      <a:defRPr sz="2200">
        <a:latin typeface="+mj-lt"/>
        <a:ea typeface="+mj-ea"/>
        <a:cs typeface="+mj-cs"/>
        <a:sym typeface="Helvetica Neue"/>
      </a:defRPr>
    </a:lvl4pPr>
    <a:lvl5pPr indent="914400" defTabSz="457200" latinLnBrk="0">
      <a:lnSpc>
        <a:spcPct val="117999"/>
      </a:lnSpc>
      <a:defRPr sz="2200">
        <a:latin typeface="+mj-lt"/>
        <a:ea typeface="+mj-ea"/>
        <a:cs typeface="+mj-cs"/>
        <a:sym typeface="Helvetica Neue"/>
      </a:defRPr>
    </a:lvl5pPr>
    <a:lvl6pPr indent="1143000" defTabSz="457200" latinLnBrk="0">
      <a:lnSpc>
        <a:spcPct val="117999"/>
      </a:lnSpc>
      <a:defRPr sz="2200">
        <a:latin typeface="+mj-lt"/>
        <a:ea typeface="+mj-ea"/>
        <a:cs typeface="+mj-cs"/>
        <a:sym typeface="Helvetica Neue"/>
      </a:defRPr>
    </a:lvl6pPr>
    <a:lvl7pPr indent="1371600" defTabSz="457200" latinLnBrk="0">
      <a:lnSpc>
        <a:spcPct val="117999"/>
      </a:lnSpc>
      <a:defRPr sz="2200">
        <a:latin typeface="+mj-lt"/>
        <a:ea typeface="+mj-ea"/>
        <a:cs typeface="+mj-cs"/>
        <a:sym typeface="Helvetica Neue"/>
      </a:defRPr>
    </a:lvl7pPr>
    <a:lvl8pPr indent="1600200" defTabSz="457200" latinLnBrk="0">
      <a:lnSpc>
        <a:spcPct val="117999"/>
      </a:lnSpc>
      <a:defRPr sz="2200">
        <a:latin typeface="+mj-lt"/>
        <a:ea typeface="+mj-ea"/>
        <a:cs typeface="+mj-cs"/>
        <a:sym typeface="Helvetica Neue"/>
      </a:defRPr>
    </a:lvl8pPr>
    <a:lvl9pPr indent="1828800" defTabSz="457200" latinLnBrk="0">
      <a:lnSpc>
        <a:spcPct val="117999"/>
      </a:lnSpc>
      <a:defRPr sz="2200">
        <a:latin typeface="+mj-lt"/>
        <a:ea typeface="+mj-ea"/>
        <a:cs typeface="+mj-cs"/>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skellefteasciencecity.se/nyheter/skelleftea-science-citys-roll-i-sveriges-satsning-pa-offentlig-sektor/#:~:text=SustainGov%20%C3%A4r%20en%20del%20av,mellan%20olika%20delar%20av%20samh%C3%A4llet"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expansiva.se/har-skapas-nya-innovativa-miljoer/#:~:text=%E2%80%93%20Vi%20pratar%20h%C3%A4r%20om,genom%20program%20som%20syftar%20till"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1" name="Shape 391"/>
          <p:cNvSpPr>
            <a:spLocks noGrp="1" noRot="1" noChangeAspect="1"/>
          </p:cNvSpPr>
          <p:nvPr>
            <p:ph type="sldImg"/>
          </p:nvPr>
        </p:nvSpPr>
        <p:spPr>
          <a:xfrm>
            <a:off x="381000" y="685800"/>
            <a:ext cx="6096000" cy="3429000"/>
          </a:xfrm>
          <a:prstGeom prst="rect">
            <a:avLst/>
          </a:prstGeom>
        </p:spPr>
        <p:txBody>
          <a:bodyPr/>
          <a:lstStyle/>
          <a:p>
            <a:endParaRPr/>
          </a:p>
        </p:txBody>
      </p:sp>
      <p:sp>
        <p:nvSpPr>
          <p:cNvPr id="392" name="Shape 392"/>
          <p:cNvSpPr>
            <a:spLocks noGrp="1"/>
          </p:cNvSpPr>
          <p:nvPr>
            <p:ph type="body" sz="quarter" idx="1"/>
          </p:nvPr>
        </p:nvSpPr>
        <p:spPr>
          <a:prstGeom prst="rect">
            <a:avLst/>
          </a:prstGeom>
        </p:spPr>
        <p:txBody>
          <a:bodyPr/>
          <a:lstStyle/>
          <a:p>
            <a:pPr defTabSz="455879"/>
            <a:r>
              <a:t>If you were beaten by the chimps: </a:t>
            </a:r>
          </a:p>
          <a:p>
            <a:pPr defTabSz="455879"/>
            <a:r>
              <a:t>LET ME COMFORT YOU:</a:t>
            </a:r>
          </a:p>
          <a:p>
            <a:pPr defTabSz="455879"/>
            <a:r>
              <a:t>IT’S NOT YOUR FAULT.</a:t>
            </a:r>
          </a:p>
          <a:p>
            <a:pPr defTabSz="455879"/>
            <a:endParaRPr/>
          </a:p>
          <a:p>
            <a:pPr defTabSz="455879"/>
            <a:r>
              <a:t>And I will give you some tips for how to beat the chimps: </a:t>
            </a:r>
          </a:p>
          <a:p>
            <a:pPr defTabSz="455879"/>
            <a:endParaRPr/>
          </a:p>
          <a:p>
            <a:pPr defTabSz="455879"/>
            <a:r>
              <a:t>But first let’s understand why we are so ignorant. And what we can do to beat the chimps.</a:t>
            </a:r>
          </a:p>
          <a:p>
            <a:pPr defTabSz="455879"/>
            <a:endParaRPr/>
          </a:p>
          <a:p>
            <a:pPr defTabSz="455879"/>
            <a:endParaRPr/>
          </a:p>
          <a:p>
            <a:pPr defTabSz="455879"/>
            <a:endParaRPr/>
          </a:p>
          <a:p>
            <a:pPr defTabSz="455879"/>
            <a:r>
              <a:t>-------------------------</a:t>
            </a:r>
          </a:p>
          <a:p>
            <a:pPr defTabSz="455879"/>
            <a:endParaRPr/>
          </a:p>
          <a:p>
            <a:pPr defTabSz="455879"/>
            <a:r>
              <a:t>Let me comfort all humans who were beaten by the chimps: It’s not your fault </a:t>
            </a:r>
          </a:p>
          <a:p>
            <a:pPr defTabSz="455879"/>
            <a:r>
              <a:t>Global Statistics doesn’t come natural to us like walking and talking.</a:t>
            </a:r>
          </a:p>
          <a:p>
            <a:pPr defTabSz="455879"/>
            <a:endParaRPr/>
          </a:p>
          <a:p>
            <a:pPr defTabSz="455879"/>
            <a:r>
              <a:t>Let me show you why we are so wrong,</a:t>
            </a:r>
          </a:p>
          <a:p>
            <a:pPr defTabSz="455879"/>
            <a:r>
              <a:t>And then propose a practical solution for how to beat the chimps.</a:t>
            </a:r>
          </a:p>
          <a:p>
            <a:pPr defTabSz="455879"/>
            <a:endParaRPr/>
          </a:p>
          <a:p>
            <a:pPr defTabSz="455879"/>
            <a:r>
              <a:t>18sek</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sz="1200" kern="1200" dirty="0">
              <a:solidFill>
                <a:schemeClr val="tx1"/>
              </a:solidFill>
              <a:effectLst/>
              <a:ea typeface="+mn-ea"/>
              <a:cs typeface="+mn-cs"/>
            </a:endParaRPr>
          </a:p>
        </p:txBody>
      </p:sp>
      <p:sp>
        <p:nvSpPr>
          <p:cNvPr id="4" name="Slide Number Placeholder 3"/>
          <p:cNvSpPr>
            <a:spLocks noGrp="1"/>
          </p:cNvSpPr>
          <p:nvPr>
            <p:ph type="sldNum" sz="quarter" idx="10"/>
          </p:nvPr>
        </p:nvSpPr>
        <p:spPr/>
        <p:txBody>
          <a:bodyPr/>
          <a:lstStyle/>
          <a:p>
            <a:fld id="{21D7DD32-63D4-0D4B-9814-8BE70E801B07}" type="slidenum">
              <a:rPr lang="en-US" smtClean="0"/>
              <a:t>4</a:t>
            </a:fld>
            <a:endParaRPr lang="en-US"/>
          </a:p>
        </p:txBody>
      </p:sp>
    </p:spTree>
    <p:extLst>
      <p:ext uri="{BB962C8B-B14F-4D97-AF65-F5344CB8AC3E}">
        <p14:creationId xmlns:p14="http://schemas.microsoft.com/office/powerpoint/2010/main" val="2103543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sz="1200" kern="1200" dirty="0">
              <a:solidFill>
                <a:schemeClr val="tx1"/>
              </a:solidFill>
              <a:effectLst/>
              <a:ea typeface="+mn-ea"/>
              <a:cs typeface="+mn-cs"/>
            </a:endParaRPr>
          </a:p>
        </p:txBody>
      </p:sp>
      <p:sp>
        <p:nvSpPr>
          <p:cNvPr id="4" name="Slide Number Placeholder 3"/>
          <p:cNvSpPr>
            <a:spLocks noGrp="1"/>
          </p:cNvSpPr>
          <p:nvPr>
            <p:ph type="sldNum" sz="quarter" idx="10"/>
          </p:nvPr>
        </p:nvSpPr>
        <p:spPr/>
        <p:txBody>
          <a:bodyPr/>
          <a:lstStyle/>
          <a:p>
            <a:fld id="{21D7DD32-63D4-0D4B-9814-8BE70E801B07}" type="slidenum">
              <a:rPr lang="en-US" smtClean="0"/>
              <a:t>5</a:t>
            </a:fld>
            <a:endParaRPr lang="en-US"/>
          </a:p>
        </p:txBody>
      </p:sp>
    </p:spTree>
    <p:extLst>
      <p:ext uri="{BB962C8B-B14F-4D97-AF65-F5344CB8AC3E}">
        <p14:creationId xmlns:p14="http://schemas.microsoft.com/office/powerpoint/2010/main" val="3416223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F8E834-73B4-F2F5-4835-4A33F4BFC0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21049C-554D-0E10-BEC7-9BF7163E8A76}"/>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36AF78BA-CF9D-3B3A-E7FA-5C2D385A9F5D}"/>
              </a:ext>
            </a:extLst>
          </p:cNvPr>
          <p:cNvSpPr>
            <a:spLocks noGrp="1"/>
          </p:cNvSpPr>
          <p:nvPr>
            <p:ph type="body" idx="1"/>
          </p:nvPr>
        </p:nvSpPr>
        <p:spPr/>
        <p:txBody>
          <a:bodyPr/>
          <a:lstStyle/>
          <a:p>
            <a:endParaRPr lang="en-US" sz="1200" kern="1200" dirty="0">
              <a:solidFill>
                <a:schemeClr val="tx1"/>
              </a:solidFill>
              <a:effectLst/>
              <a:ea typeface="+mn-ea"/>
              <a:cs typeface="+mn-cs"/>
            </a:endParaRPr>
          </a:p>
        </p:txBody>
      </p:sp>
      <p:sp>
        <p:nvSpPr>
          <p:cNvPr id="4" name="Slide Number Placeholder 3">
            <a:extLst>
              <a:ext uri="{FF2B5EF4-FFF2-40B4-BE49-F238E27FC236}">
                <a16:creationId xmlns:a16="http://schemas.microsoft.com/office/drawing/2014/main" id="{E7AC0643-214A-B548-77B7-400BBCFC47C8}"/>
              </a:ext>
            </a:extLst>
          </p:cNvPr>
          <p:cNvSpPr>
            <a:spLocks noGrp="1"/>
          </p:cNvSpPr>
          <p:nvPr>
            <p:ph type="sldNum" sz="quarter" idx="10"/>
          </p:nvPr>
        </p:nvSpPr>
        <p:spPr/>
        <p:txBody>
          <a:bodyPr/>
          <a:lstStyle/>
          <a:p>
            <a:fld id="{21D7DD32-63D4-0D4B-9814-8BE70E801B07}" type="slidenum">
              <a:rPr lang="en-US" smtClean="0"/>
              <a:t>6</a:t>
            </a:fld>
            <a:endParaRPr lang="en-US"/>
          </a:p>
        </p:txBody>
      </p:sp>
    </p:spTree>
    <p:extLst>
      <p:ext uri="{BB962C8B-B14F-4D97-AF65-F5344CB8AC3E}">
        <p14:creationId xmlns:p14="http://schemas.microsoft.com/office/powerpoint/2010/main" val="28416807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4" name="Shape 1384"/>
          <p:cNvSpPr>
            <a:spLocks noGrp="1" noRot="1" noChangeAspect="1"/>
          </p:cNvSpPr>
          <p:nvPr>
            <p:ph type="sldImg"/>
          </p:nvPr>
        </p:nvSpPr>
        <p:spPr>
          <a:xfrm>
            <a:off x="381000" y="685800"/>
            <a:ext cx="6096000" cy="3429000"/>
          </a:xfrm>
          <a:prstGeom prst="rect">
            <a:avLst/>
          </a:prstGeom>
        </p:spPr>
        <p:txBody>
          <a:bodyPr/>
          <a:lstStyle/>
          <a:p>
            <a:endParaRPr/>
          </a:p>
        </p:txBody>
      </p:sp>
      <p:sp>
        <p:nvSpPr>
          <p:cNvPr id="1385" name="Shape 1385"/>
          <p:cNvSpPr>
            <a:spLocks noGrp="1"/>
          </p:cNvSpPr>
          <p:nvPr>
            <p:ph type="body" sz="quarter" idx="1"/>
          </p:nvPr>
        </p:nvSpPr>
        <p:spPr>
          <a:prstGeom prst="rect">
            <a:avLst/>
          </a:prstGeom>
        </p:spPr>
        <p:txBody>
          <a:bodyPr/>
          <a:lstStyle/>
          <a:p>
            <a:r>
              <a:t>Hans Rosling says many times in his book that we need data to see the world, but also that many of his insights came throught meeting and talking to people. </a:t>
            </a:r>
          </a:p>
          <a:p>
            <a:r>
              <a:t>Find out where data might be misleading, not representative. So we have to have two thoughts in our head. </a:t>
            </a:r>
          </a:p>
          <a:p>
            <a:endParaRPr/>
          </a:p>
          <a:p>
            <a:r>
              <a:t>Know the global trends, understand the local needs.</a:t>
            </a:r>
          </a:p>
          <a:p>
            <a:endParaRPr/>
          </a:p>
          <a:p>
            <a:endParaRPr/>
          </a:p>
          <a:p>
            <a:r>
              <a:t>Page 201</a:t>
            </a:r>
          </a:p>
          <a:p>
            <a:endParaRPr/>
          </a:p>
          <a:p>
            <a:endParaRPr/>
          </a:p>
          <a:p>
            <a:endParaRPr/>
          </a:p>
        </p:txBody>
      </p:sp>
    </p:spTree>
    <p:extLst>
      <p:ext uri="{BB962C8B-B14F-4D97-AF65-F5344CB8AC3E}">
        <p14:creationId xmlns:p14="http://schemas.microsoft.com/office/powerpoint/2010/main" val="26093733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61BF88-26F7-3D1C-F57A-41AFC2C64B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B91909-4B7E-B592-8B7E-A2CF356101FE}"/>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A9991C0-103F-812A-FB31-32C3E295DD56}"/>
              </a:ext>
            </a:extLst>
          </p:cNvPr>
          <p:cNvSpPr>
            <a:spLocks noGrp="1"/>
          </p:cNvSpPr>
          <p:nvPr>
            <p:ph type="body" idx="1"/>
          </p:nvPr>
        </p:nvSpPr>
        <p:spPr/>
        <p:txBody>
          <a:bodyPr/>
          <a:lstStyle/>
          <a:p>
            <a:r>
              <a:rPr lang="sv-SE" sz="1050" dirty="0"/>
              <a:t>framåt är </a:t>
            </a:r>
            <a:r>
              <a:rPr lang="sv-SE" sz="1050" dirty="0" err="1"/>
              <a:t>att</a:t>
            </a:r>
            <a:r>
              <a:rPr lang="sv-SE" sz="900" dirty="0" err="1"/>
              <a:t>Den</a:t>
            </a:r>
            <a:r>
              <a:rPr lang="sv-SE" sz="900" dirty="0"/>
              <a:t> snabba tillväxten i Skellefteå ställer krav på nytänkande i hela samhället. Genom initiativ som </a:t>
            </a:r>
            <a:r>
              <a:rPr lang="sv-SE" sz="900" dirty="0" err="1"/>
              <a:t>SustainGov</a:t>
            </a:r>
            <a:r>
              <a:rPr lang="sv-SE" sz="900" dirty="0"/>
              <a:t> testas nya lösningar i offentlig sektor för att möta framtidens välfärdsutmaningar och se till att alla medborgare får del av utvecklingen</a:t>
            </a:r>
            <a:r>
              <a:rPr lang="sv-SE" sz="900" dirty="0">
                <a:hlinkClick r:id="rId3"/>
              </a:rPr>
              <a:t>skellefteasciencecity.se</a:t>
            </a:r>
            <a:r>
              <a:rPr lang="sv-SE" sz="900" dirty="0"/>
              <a:t>. Ny kompetens och samverkan över branschgränser är avgörande – när kommun, akademi och näringsliv arbetar tillsammans kan vi forma mer hållbara och inkluderande samhällen</a:t>
            </a:r>
            <a:r>
              <a:rPr lang="sv-SE" sz="900" dirty="0">
                <a:hlinkClick r:id="rId4"/>
              </a:rPr>
              <a:t>expansiva.se</a:t>
            </a:r>
            <a:r>
              <a:rPr lang="sv-SE" sz="900" dirty="0"/>
              <a:t>. Utmaningen är att våga förnya traditionella arbetssätt, men resultatet blir ett samhälle som utvecklas i takt med industrin och där ingen lämnas utanför</a:t>
            </a:r>
            <a:r>
              <a:rPr lang="sv-SE" sz="1050" dirty="0"/>
              <a:t> bygga ut kapacitet och infrastruktur i takt med den explosionsartade efterfrågan på fossilfri el</a:t>
            </a:r>
            <a:endParaRPr lang="en-US" sz="1200" kern="1200" dirty="0">
              <a:solidFill>
                <a:schemeClr val="tx1"/>
              </a:solidFill>
              <a:effectLst/>
              <a:ea typeface="+mn-ea"/>
              <a:cs typeface="+mn-cs"/>
            </a:endParaRPr>
          </a:p>
        </p:txBody>
      </p:sp>
      <p:sp>
        <p:nvSpPr>
          <p:cNvPr id="4" name="Slide Number Placeholder 3">
            <a:extLst>
              <a:ext uri="{FF2B5EF4-FFF2-40B4-BE49-F238E27FC236}">
                <a16:creationId xmlns:a16="http://schemas.microsoft.com/office/drawing/2014/main" id="{A146AEE2-0211-C52D-3B8D-26C7CA91DDAD}"/>
              </a:ext>
            </a:extLst>
          </p:cNvPr>
          <p:cNvSpPr>
            <a:spLocks noGrp="1"/>
          </p:cNvSpPr>
          <p:nvPr>
            <p:ph type="sldNum" sz="quarter" idx="10"/>
          </p:nvPr>
        </p:nvSpPr>
        <p:spPr/>
        <p:txBody>
          <a:bodyPr/>
          <a:lstStyle/>
          <a:p>
            <a:fld id="{21D7DD32-63D4-0D4B-9814-8BE70E801B07}" type="slidenum">
              <a:rPr lang="en-US" smtClean="0"/>
              <a:t>8</a:t>
            </a:fld>
            <a:endParaRPr lang="en-US"/>
          </a:p>
        </p:txBody>
      </p:sp>
    </p:spTree>
    <p:extLst>
      <p:ext uri="{BB962C8B-B14F-4D97-AF65-F5344CB8AC3E}">
        <p14:creationId xmlns:p14="http://schemas.microsoft.com/office/powerpoint/2010/main" val="16847101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sz="1200" kern="1200" dirty="0">
              <a:solidFill>
                <a:schemeClr val="tx1"/>
              </a:solidFill>
              <a:effectLst/>
              <a:ea typeface="+mn-ea"/>
              <a:cs typeface="+mn-cs"/>
            </a:endParaRPr>
          </a:p>
        </p:txBody>
      </p:sp>
      <p:sp>
        <p:nvSpPr>
          <p:cNvPr id="4" name="Slide Number Placeholder 3"/>
          <p:cNvSpPr>
            <a:spLocks noGrp="1"/>
          </p:cNvSpPr>
          <p:nvPr>
            <p:ph type="sldNum" sz="quarter" idx="10"/>
          </p:nvPr>
        </p:nvSpPr>
        <p:spPr/>
        <p:txBody>
          <a:bodyPr/>
          <a:lstStyle/>
          <a:p>
            <a:fld id="{21D7DD32-63D4-0D4B-9814-8BE70E801B07}" type="slidenum">
              <a:rPr lang="en-US" smtClean="0"/>
              <a:t>9</a:t>
            </a:fld>
            <a:endParaRPr lang="en-US"/>
          </a:p>
        </p:txBody>
      </p:sp>
    </p:spTree>
    <p:extLst>
      <p:ext uri="{BB962C8B-B14F-4D97-AF65-F5344CB8AC3E}">
        <p14:creationId xmlns:p14="http://schemas.microsoft.com/office/powerpoint/2010/main" val="2495657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a:xfrm>
            <a:off x="381000" y="685800"/>
            <a:ext cx="6096000" cy="3429000"/>
          </a:xfrm>
        </p:spPr>
      </p:sp>
      <p:sp>
        <p:nvSpPr>
          <p:cNvPr id="3" name="Platshållare för anteckningar 2"/>
          <p:cNvSpPr>
            <a:spLocks noGrp="1"/>
          </p:cNvSpPr>
          <p:nvPr>
            <p:ph type="body" idx="1"/>
          </p:nvPr>
        </p:nvSpPr>
        <p:spPr/>
        <p:txBody>
          <a:bodyPr/>
          <a:lstStyle/>
          <a:p>
            <a:endParaRPr lang="sv-SE" dirty="0"/>
          </a:p>
        </p:txBody>
      </p:sp>
    </p:spTree>
    <p:extLst>
      <p:ext uri="{BB962C8B-B14F-4D97-AF65-F5344CB8AC3E}">
        <p14:creationId xmlns:p14="http://schemas.microsoft.com/office/powerpoint/2010/main" val="3315636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2592CF-83DF-32FD-0F11-3E7919BCEE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8CDC03-E297-4CCE-1A79-75763397441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C32E983D-812A-8F7F-0E8D-767AEE13F737}"/>
              </a:ext>
            </a:extLst>
          </p:cNvPr>
          <p:cNvSpPr>
            <a:spLocks noGrp="1"/>
          </p:cNvSpPr>
          <p:nvPr>
            <p:ph type="body" idx="1"/>
          </p:nvPr>
        </p:nvSpPr>
        <p:spPr/>
        <p:txBody>
          <a:bodyPr/>
          <a:lstStyle/>
          <a:p>
            <a:endParaRPr lang="en-US" sz="1200" kern="1200" dirty="0">
              <a:solidFill>
                <a:schemeClr val="tx1"/>
              </a:solidFill>
              <a:effectLst/>
              <a:ea typeface="+mn-ea"/>
              <a:cs typeface="+mn-cs"/>
            </a:endParaRPr>
          </a:p>
        </p:txBody>
      </p:sp>
      <p:sp>
        <p:nvSpPr>
          <p:cNvPr id="4" name="Slide Number Placeholder 3">
            <a:extLst>
              <a:ext uri="{FF2B5EF4-FFF2-40B4-BE49-F238E27FC236}">
                <a16:creationId xmlns:a16="http://schemas.microsoft.com/office/drawing/2014/main" id="{5A2E7D85-88A9-D39F-5F3B-0B66A7240A35}"/>
              </a:ext>
            </a:extLst>
          </p:cNvPr>
          <p:cNvSpPr>
            <a:spLocks noGrp="1"/>
          </p:cNvSpPr>
          <p:nvPr>
            <p:ph type="sldNum" sz="quarter" idx="10"/>
          </p:nvPr>
        </p:nvSpPr>
        <p:spPr/>
        <p:txBody>
          <a:bodyPr/>
          <a:lstStyle/>
          <a:p>
            <a:fld id="{21D7DD32-63D4-0D4B-9814-8BE70E801B07}" type="slidenum">
              <a:rPr lang="en-US" smtClean="0"/>
              <a:t>11</a:t>
            </a:fld>
            <a:endParaRPr lang="en-US"/>
          </a:p>
        </p:txBody>
      </p:sp>
    </p:spTree>
    <p:extLst>
      <p:ext uri="{BB962C8B-B14F-4D97-AF65-F5344CB8AC3E}">
        <p14:creationId xmlns:p14="http://schemas.microsoft.com/office/powerpoint/2010/main" val="15454130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200" kern="1200" dirty="0">
                <a:solidFill>
                  <a:schemeClr val="tx1"/>
                </a:solidFill>
                <a:effectLst/>
                <a:ea typeface="+mn-ea"/>
                <a:cs typeface="+mn-cs"/>
              </a:rPr>
              <a:t>Till </a:t>
            </a:r>
            <a:r>
              <a:rPr lang="en-US" sz="1200" kern="1200" dirty="0" err="1">
                <a:solidFill>
                  <a:schemeClr val="tx1"/>
                </a:solidFill>
                <a:effectLst/>
                <a:ea typeface="+mn-ea"/>
                <a:cs typeface="+mn-cs"/>
              </a:rPr>
              <a:t>riskpremie</a:t>
            </a:r>
            <a:r>
              <a:rPr lang="en-US" sz="1200" kern="1200" dirty="0">
                <a:solidFill>
                  <a:schemeClr val="tx1"/>
                </a:solidFill>
                <a:effectLst/>
                <a:ea typeface="+mn-ea"/>
                <a:cs typeface="+mn-cs"/>
              </a:rPr>
              <a:t> </a:t>
            </a:r>
            <a:r>
              <a:rPr lang="en-US" sz="1200" kern="1200" dirty="0" err="1">
                <a:solidFill>
                  <a:schemeClr val="tx1"/>
                </a:solidFill>
                <a:effectLst/>
                <a:ea typeface="+mn-ea"/>
                <a:cs typeface="+mn-cs"/>
              </a:rPr>
              <a:t>från</a:t>
            </a:r>
            <a:r>
              <a:rPr lang="en-US" sz="1200" kern="1200" dirty="0">
                <a:solidFill>
                  <a:schemeClr val="tx1"/>
                </a:solidFill>
                <a:effectLst/>
                <a:ea typeface="+mn-ea"/>
                <a:cs typeface="+mn-cs"/>
              </a:rPr>
              <a:t> </a:t>
            </a:r>
            <a:r>
              <a:rPr lang="en-US" sz="1200" kern="1200" dirty="0" err="1">
                <a:solidFill>
                  <a:schemeClr val="tx1"/>
                </a:solidFill>
                <a:effectLst/>
                <a:ea typeface="+mn-ea"/>
                <a:cs typeface="+mn-cs"/>
              </a:rPr>
              <a:t>billigaste</a:t>
            </a:r>
            <a:r>
              <a:rPr lang="en-US" sz="1200" kern="1200" dirty="0">
                <a:solidFill>
                  <a:schemeClr val="tx1"/>
                </a:solidFill>
                <a:effectLst/>
                <a:ea typeface="+mn-ea"/>
                <a:cs typeface="+mn-cs"/>
              </a:rPr>
              <a:t> </a:t>
            </a:r>
            <a:r>
              <a:rPr lang="en-US" sz="1200" kern="1200" dirty="0" err="1">
                <a:solidFill>
                  <a:schemeClr val="tx1"/>
                </a:solidFill>
                <a:effectLst/>
                <a:ea typeface="+mn-ea"/>
                <a:cs typeface="+mn-cs"/>
              </a:rPr>
              <a:t>leverans</a:t>
            </a:r>
            <a:r>
              <a:rPr lang="en-US" sz="1200" kern="1200" dirty="0">
                <a:solidFill>
                  <a:schemeClr val="tx1"/>
                </a:solidFill>
                <a:effectLst/>
                <a:ea typeface="+mn-ea"/>
                <a:cs typeface="+mn-cs"/>
              </a:rPr>
              <a:t> men </a:t>
            </a:r>
            <a:r>
              <a:rPr lang="en-US" sz="1200" kern="1200" dirty="0" err="1">
                <a:solidFill>
                  <a:schemeClr val="tx1"/>
                </a:solidFill>
                <a:effectLst/>
                <a:ea typeface="+mn-ea"/>
                <a:cs typeface="+mn-cs"/>
              </a:rPr>
              <a:t>även</a:t>
            </a:r>
            <a:r>
              <a:rPr lang="en-US" sz="1200" kern="1200" dirty="0">
                <a:solidFill>
                  <a:schemeClr val="tx1"/>
                </a:solidFill>
                <a:effectLst/>
                <a:ea typeface="+mn-ea"/>
                <a:cs typeface="+mn-cs"/>
              </a:rPr>
              <a:t> </a:t>
            </a:r>
            <a:r>
              <a:rPr lang="en-US" sz="1200" kern="1200" dirty="0" err="1">
                <a:solidFill>
                  <a:schemeClr val="tx1"/>
                </a:solidFill>
                <a:effectLst/>
                <a:ea typeface="+mn-ea"/>
                <a:cs typeface="+mn-cs"/>
              </a:rPr>
              <a:t>kortsiktigt</a:t>
            </a:r>
            <a:r>
              <a:rPr lang="en-US" sz="1200" kern="1200" dirty="0">
                <a:solidFill>
                  <a:schemeClr val="tx1"/>
                </a:solidFill>
                <a:effectLst/>
                <a:ea typeface="+mn-ea"/>
                <a:cs typeface="+mn-cs"/>
              </a:rPr>
              <a:t> focus </a:t>
            </a:r>
            <a:r>
              <a:rPr lang="en-US" sz="1200" kern="1200" dirty="0" err="1">
                <a:solidFill>
                  <a:schemeClr val="tx1"/>
                </a:solidFill>
                <a:effectLst/>
                <a:ea typeface="+mn-ea"/>
                <a:cs typeface="+mn-cs"/>
              </a:rPr>
              <a:t>på</a:t>
            </a:r>
            <a:r>
              <a:rPr lang="en-US" sz="1200" kern="1200" dirty="0">
                <a:solidFill>
                  <a:schemeClr val="tx1"/>
                </a:solidFill>
                <a:effectLst/>
                <a:ea typeface="+mn-ea"/>
                <a:cs typeface="+mn-cs"/>
              </a:rPr>
              <a:t> art </a:t>
            </a:r>
            <a:r>
              <a:rPr lang="en-US" sz="1200" kern="1200" dirty="0" err="1">
                <a:solidFill>
                  <a:schemeClr val="tx1"/>
                </a:solidFill>
                <a:effectLst/>
                <a:ea typeface="+mn-ea"/>
                <a:cs typeface="+mn-cs"/>
              </a:rPr>
              <a:t>rikedom</a:t>
            </a:r>
            <a:r>
              <a:rPr lang="en-US" sz="1200" kern="1200" dirty="0">
                <a:solidFill>
                  <a:schemeClr val="tx1"/>
                </a:solidFill>
                <a:effectLst/>
                <a:ea typeface="+mn-ea"/>
                <a:cs typeface="+mn-cs"/>
              </a:rPr>
              <a:t> och bio diversity</a:t>
            </a:r>
          </a:p>
        </p:txBody>
      </p:sp>
      <p:sp>
        <p:nvSpPr>
          <p:cNvPr id="4" name="Slide Number Placeholder 3"/>
          <p:cNvSpPr>
            <a:spLocks noGrp="1"/>
          </p:cNvSpPr>
          <p:nvPr>
            <p:ph type="sldNum" sz="quarter" idx="10"/>
          </p:nvPr>
        </p:nvSpPr>
        <p:spPr/>
        <p:txBody>
          <a:bodyPr/>
          <a:lstStyle/>
          <a:p>
            <a:fld id="{21D7DD32-63D4-0D4B-9814-8BE70E801B07}" type="slidenum">
              <a:rPr lang="en-US" smtClean="0"/>
              <a:t>12</a:t>
            </a:fld>
            <a:endParaRPr lang="en-US"/>
          </a:p>
        </p:txBody>
      </p:sp>
    </p:spTree>
    <p:extLst>
      <p:ext uri="{BB962C8B-B14F-4D97-AF65-F5344CB8AC3E}">
        <p14:creationId xmlns:p14="http://schemas.microsoft.com/office/powerpoint/2010/main" val="136752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sz="1200" kern="1200" dirty="0">
              <a:solidFill>
                <a:schemeClr val="tx1"/>
              </a:solidFill>
              <a:effectLst/>
              <a:ea typeface="+mn-ea"/>
              <a:cs typeface="+mn-cs"/>
            </a:endParaRPr>
          </a:p>
        </p:txBody>
      </p:sp>
      <p:sp>
        <p:nvSpPr>
          <p:cNvPr id="4" name="Slide Number Placeholder 3"/>
          <p:cNvSpPr>
            <a:spLocks noGrp="1"/>
          </p:cNvSpPr>
          <p:nvPr>
            <p:ph type="sldNum" sz="quarter" idx="10"/>
          </p:nvPr>
        </p:nvSpPr>
        <p:spPr/>
        <p:txBody>
          <a:bodyPr/>
          <a:lstStyle/>
          <a:p>
            <a:fld id="{21D7DD32-63D4-0D4B-9814-8BE70E801B07}" type="slidenum">
              <a:rPr lang="en-US" smtClean="0"/>
              <a:t>13</a:t>
            </a:fld>
            <a:endParaRPr lang="en-US"/>
          </a:p>
        </p:txBody>
      </p:sp>
    </p:spTree>
    <p:extLst>
      <p:ext uri="{BB962C8B-B14F-4D97-AF65-F5344CB8AC3E}">
        <p14:creationId xmlns:p14="http://schemas.microsoft.com/office/powerpoint/2010/main" val="36499240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sz="1200" kern="1200" dirty="0">
              <a:solidFill>
                <a:schemeClr val="tx1"/>
              </a:solidFill>
              <a:effectLst/>
              <a:ea typeface="+mn-ea"/>
              <a:cs typeface="+mn-cs"/>
            </a:endParaRPr>
          </a:p>
        </p:txBody>
      </p:sp>
      <p:sp>
        <p:nvSpPr>
          <p:cNvPr id="4" name="Slide Number Placeholder 3"/>
          <p:cNvSpPr>
            <a:spLocks noGrp="1"/>
          </p:cNvSpPr>
          <p:nvPr>
            <p:ph type="sldNum" sz="quarter" idx="10"/>
          </p:nvPr>
        </p:nvSpPr>
        <p:spPr/>
        <p:txBody>
          <a:bodyPr/>
          <a:lstStyle/>
          <a:p>
            <a:fld id="{21D7DD32-63D4-0D4B-9814-8BE70E801B07}" type="slidenum">
              <a:rPr lang="en-US" smtClean="0"/>
              <a:t>14</a:t>
            </a:fld>
            <a:endParaRPr lang="en-US"/>
          </a:p>
        </p:txBody>
      </p:sp>
    </p:spTree>
    <p:extLst>
      <p:ext uri="{BB962C8B-B14F-4D97-AF65-F5344CB8AC3E}">
        <p14:creationId xmlns:p14="http://schemas.microsoft.com/office/powerpoint/2010/main" val="35584065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A17B9F-6FEC-62A0-C26B-FFBCDA09F7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7C0F38-122C-DF29-C55C-9442E26EFB4E}"/>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E31905D-419E-02A0-54E7-4EEA27E1C708}"/>
              </a:ext>
            </a:extLst>
          </p:cNvPr>
          <p:cNvSpPr>
            <a:spLocks noGrp="1"/>
          </p:cNvSpPr>
          <p:nvPr>
            <p:ph type="body" idx="1"/>
          </p:nvPr>
        </p:nvSpPr>
        <p:spPr/>
        <p:txBody>
          <a:bodyPr/>
          <a:lstStyle/>
          <a:p>
            <a:r>
              <a:rPr lang="sv-SE" sz="1050" dirty="0"/>
              <a:t>De stora förändringarna i samhället sker oftast långsamt – men vi har lättare att reagera på det som är snabbt och dramatiskt. Prognoser blir bättre när vi tränar oss i att se de långsamma rörelserna: demografi, teknikutveckling, klimat, förtroende. Det som inte märks i nyhetsflödet men som avgör riktningen.</a:t>
            </a:r>
          </a:p>
          <a:p>
            <a:endParaRPr lang="sv-SE" sz="1050" kern="1200" dirty="0">
              <a:solidFill>
                <a:schemeClr val="tx1"/>
              </a:solidFill>
              <a:effectLst/>
              <a:ea typeface="+mn-ea"/>
              <a:cs typeface="+mn-cs"/>
            </a:endParaRPr>
          </a:p>
          <a:p>
            <a:r>
              <a:rPr lang="sv-SE" sz="1050" kern="1200" dirty="0">
                <a:solidFill>
                  <a:schemeClr val="tx1"/>
                </a:solidFill>
                <a:effectLst/>
                <a:ea typeface="+mn-ea"/>
                <a:cs typeface="+mn-cs"/>
              </a:rPr>
              <a:t>Hållbarhet är här för att stanna men i </a:t>
            </a:r>
            <a:r>
              <a:rPr lang="sv-SE" sz="1050" kern="1200" dirty="0" err="1">
                <a:solidFill>
                  <a:schemeClr val="tx1"/>
                </a:solidFill>
                <a:effectLst/>
                <a:ea typeface="+mn-ea"/>
                <a:cs typeface="+mn-cs"/>
              </a:rPr>
              <a:t>enmer</a:t>
            </a:r>
            <a:r>
              <a:rPr lang="sv-SE" sz="1050" kern="1200" dirty="0">
                <a:solidFill>
                  <a:schemeClr val="tx1"/>
                </a:solidFill>
                <a:effectLst/>
                <a:ea typeface="+mn-ea"/>
                <a:cs typeface="+mn-cs"/>
              </a:rPr>
              <a:t> seriös form men det serösa är tråkigt</a:t>
            </a:r>
            <a:endParaRPr lang="en-US" sz="1200" kern="1200" dirty="0">
              <a:solidFill>
                <a:schemeClr val="tx1"/>
              </a:solidFill>
              <a:effectLst/>
              <a:ea typeface="+mn-ea"/>
              <a:cs typeface="+mn-cs"/>
            </a:endParaRPr>
          </a:p>
        </p:txBody>
      </p:sp>
      <p:sp>
        <p:nvSpPr>
          <p:cNvPr id="4" name="Slide Number Placeholder 3">
            <a:extLst>
              <a:ext uri="{FF2B5EF4-FFF2-40B4-BE49-F238E27FC236}">
                <a16:creationId xmlns:a16="http://schemas.microsoft.com/office/drawing/2014/main" id="{EAE0E37C-9DF3-1339-9286-0AA7D4ED422F}"/>
              </a:ext>
            </a:extLst>
          </p:cNvPr>
          <p:cNvSpPr>
            <a:spLocks noGrp="1"/>
          </p:cNvSpPr>
          <p:nvPr>
            <p:ph type="sldNum" sz="quarter" idx="10"/>
          </p:nvPr>
        </p:nvSpPr>
        <p:spPr/>
        <p:txBody>
          <a:bodyPr/>
          <a:lstStyle/>
          <a:p>
            <a:fld id="{21D7DD32-63D4-0D4B-9814-8BE70E801B07}" type="slidenum">
              <a:rPr lang="en-US" smtClean="0"/>
              <a:t>15</a:t>
            </a:fld>
            <a:endParaRPr lang="en-US"/>
          </a:p>
        </p:txBody>
      </p:sp>
    </p:spTree>
    <p:extLst>
      <p:ext uri="{BB962C8B-B14F-4D97-AF65-F5344CB8AC3E}">
        <p14:creationId xmlns:p14="http://schemas.microsoft.com/office/powerpoint/2010/main" val="10825253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sz="1200" kern="1200" dirty="0">
              <a:solidFill>
                <a:schemeClr val="tx1"/>
              </a:solidFill>
              <a:effectLst/>
              <a:ea typeface="+mn-ea"/>
              <a:cs typeface="+mn-cs"/>
            </a:endParaRPr>
          </a:p>
        </p:txBody>
      </p:sp>
      <p:sp>
        <p:nvSpPr>
          <p:cNvPr id="4" name="Slide Number Placeholder 3"/>
          <p:cNvSpPr>
            <a:spLocks noGrp="1"/>
          </p:cNvSpPr>
          <p:nvPr>
            <p:ph type="sldNum" sz="quarter" idx="10"/>
          </p:nvPr>
        </p:nvSpPr>
        <p:spPr/>
        <p:txBody>
          <a:bodyPr/>
          <a:lstStyle/>
          <a:p>
            <a:fld id="{21D7DD32-63D4-0D4B-9814-8BE70E801B07}" type="slidenum">
              <a:rPr lang="en-US" smtClean="0"/>
              <a:t>16</a:t>
            </a:fld>
            <a:endParaRPr lang="en-US"/>
          </a:p>
        </p:txBody>
      </p:sp>
    </p:spTree>
    <p:extLst>
      <p:ext uri="{BB962C8B-B14F-4D97-AF65-F5344CB8AC3E}">
        <p14:creationId xmlns:p14="http://schemas.microsoft.com/office/powerpoint/2010/main" val="14745575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sz="1200" kern="1200" dirty="0">
              <a:solidFill>
                <a:schemeClr val="tx1"/>
              </a:solidFill>
              <a:effectLst/>
              <a:ea typeface="+mn-ea"/>
              <a:cs typeface="+mn-cs"/>
            </a:endParaRPr>
          </a:p>
        </p:txBody>
      </p:sp>
      <p:sp>
        <p:nvSpPr>
          <p:cNvPr id="4" name="Slide Number Placeholder 3"/>
          <p:cNvSpPr>
            <a:spLocks noGrp="1"/>
          </p:cNvSpPr>
          <p:nvPr>
            <p:ph type="sldNum" sz="quarter" idx="10"/>
          </p:nvPr>
        </p:nvSpPr>
        <p:spPr/>
        <p:txBody>
          <a:bodyPr/>
          <a:lstStyle/>
          <a:p>
            <a:fld id="{21D7DD32-63D4-0D4B-9814-8BE70E801B07}" type="slidenum">
              <a:rPr lang="en-US" smtClean="0"/>
              <a:t>19</a:t>
            </a:fld>
            <a:endParaRPr lang="en-US"/>
          </a:p>
        </p:txBody>
      </p:sp>
    </p:spTree>
    <p:extLst>
      <p:ext uri="{BB962C8B-B14F-4D97-AF65-F5344CB8AC3E}">
        <p14:creationId xmlns:p14="http://schemas.microsoft.com/office/powerpoint/2010/main" val="3204925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sz="1200" kern="1200" dirty="0">
              <a:solidFill>
                <a:schemeClr val="tx1"/>
              </a:solidFill>
              <a:effectLst/>
              <a:ea typeface="+mn-ea"/>
              <a:cs typeface="+mn-cs"/>
            </a:endParaRPr>
          </a:p>
        </p:txBody>
      </p:sp>
      <p:sp>
        <p:nvSpPr>
          <p:cNvPr id="4" name="Slide Number Placeholder 3"/>
          <p:cNvSpPr>
            <a:spLocks noGrp="1"/>
          </p:cNvSpPr>
          <p:nvPr>
            <p:ph type="sldNum" sz="quarter" idx="10"/>
          </p:nvPr>
        </p:nvSpPr>
        <p:spPr/>
        <p:txBody>
          <a:bodyPr/>
          <a:lstStyle/>
          <a:p>
            <a:fld id="{21D7DD32-63D4-0D4B-9814-8BE70E801B07}" type="slidenum">
              <a:rPr lang="en-US" smtClean="0"/>
              <a:t>20</a:t>
            </a:fld>
            <a:endParaRPr lang="en-US"/>
          </a:p>
        </p:txBody>
      </p:sp>
    </p:spTree>
    <p:extLst>
      <p:ext uri="{BB962C8B-B14F-4D97-AF65-F5344CB8AC3E}">
        <p14:creationId xmlns:p14="http://schemas.microsoft.com/office/powerpoint/2010/main" val="33497635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653864-3531-5875-F1F0-B0DD34747DB3}"/>
            </a:ext>
          </a:extLst>
        </p:cNvPr>
        <p:cNvGrpSpPr/>
        <p:nvPr/>
      </p:nvGrpSpPr>
      <p:grpSpPr>
        <a:xfrm>
          <a:off x="0" y="0"/>
          <a:ext cx="0" cy="0"/>
          <a:chOff x="0" y="0"/>
          <a:chExt cx="0" cy="0"/>
        </a:xfrm>
      </p:grpSpPr>
      <p:sp>
        <p:nvSpPr>
          <p:cNvPr id="2" name="Platshållare för bildobjekt 1">
            <a:extLst>
              <a:ext uri="{FF2B5EF4-FFF2-40B4-BE49-F238E27FC236}">
                <a16:creationId xmlns:a16="http://schemas.microsoft.com/office/drawing/2014/main" id="{E93BE2BA-3EDC-4A08-3CE4-91CA3C24F21A}"/>
              </a:ext>
            </a:extLst>
          </p:cNvPr>
          <p:cNvSpPr>
            <a:spLocks noGrp="1" noRot="1" noChangeAspect="1"/>
          </p:cNvSpPr>
          <p:nvPr>
            <p:ph type="sldImg"/>
          </p:nvPr>
        </p:nvSpPr>
        <p:spPr>
          <a:xfrm>
            <a:off x="381000" y="685800"/>
            <a:ext cx="6096000" cy="3429000"/>
          </a:xfrm>
        </p:spPr>
      </p:sp>
      <p:sp>
        <p:nvSpPr>
          <p:cNvPr id="3" name="Platshållare för anteckningar 2">
            <a:extLst>
              <a:ext uri="{FF2B5EF4-FFF2-40B4-BE49-F238E27FC236}">
                <a16:creationId xmlns:a16="http://schemas.microsoft.com/office/drawing/2014/main" id="{242ED75F-C3EA-54D4-1E18-4C04DA6B5D98}"/>
              </a:ext>
            </a:extLst>
          </p:cNvPr>
          <p:cNvSpPr>
            <a:spLocks noGrp="1"/>
          </p:cNvSpPr>
          <p:nvPr>
            <p:ph type="body" idx="1"/>
          </p:nvPr>
        </p:nvSpPr>
        <p:spPr/>
        <p:txBody>
          <a:bodyPr/>
          <a:lstStyle/>
          <a:p>
            <a:r>
              <a:rPr lang="sv-SE" sz="1200" dirty="0"/>
              <a:t>i reala konsekvenser för individ, vård och ekonomi.</a:t>
            </a:r>
            <a:br>
              <a:rPr lang="sv-SE" sz="1200" dirty="0"/>
            </a:br>
            <a:endParaRPr lang="sv-SE" dirty="0"/>
          </a:p>
        </p:txBody>
      </p:sp>
      <p:sp>
        <p:nvSpPr>
          <p:cNvPr id="4" name="Platshållare för bildnummer 3">
            <a:extLst>
              <a:ext uri="{FF2B5EF4-FFF2-40B4-BE49-F238E27FC236}">
                <a16:creationId xmlns:a16="http://schemas.microsoft.com/office/drawing/2014/main" id="{3287289D-DB94-A1F2-67D9-2585E80E98E9}"/>
              </a:ext>
            </a:extLst>
          </p:cNvPr>
          <p:cNvSpPr>
            <a:spLocks noGrp="1"/>
          </p:cNvSpPr>
          <p:nvPr>
            <p:ph type="sldNum" sz="quarter" idx="5"/>
          </p:nvPr>
        </p:nvSpPr>
        <p:spPr/>
        <p:txBody>
          <a:bodyPr/>
          <a:lstStyle/>
          <a:p>
            <a:fld id="{F2FD83A4-4EC9-7842-82D4-4152A9F50DF7}" type="slidenum">
              <a:rPr lang="sv-SE" smtClean="0"/>
              <a:t>21</a:t>
            </a:fld>
            <a:endParaRPr lang="sv-SE"/>
          </a:p>
        </p:txBody>
      </p:sp>
    </p:spTree>
    <p:extLst>
      <p:ext uri="{BB962C8B-B14F-4D97-AF65-F5344CB8AC3E}">
        <p14:creationId xmlns:p14="http://schemas.microsoft.com/office/powerpoint/2010/main" val="28869107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9DCE78-2DEF-D85B-1699-25304A66FA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134447-1BBD-896B-8902-BB7D3B2AFCD4}"/>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BDEBA8C-2E01-A3C2-0E34-87C57ED8BE55}"/>
              </a:ext>
            </a:extLst>
          </p:cNvPr>
          <p:cNvSpPr>
            <a:spLocks noGrp="1"/>
          </p:cNvSpPr>
          <p:nvPr>
            <p:ph type="body" idx="1"/>
          </p:nvPr>
        </p:nvSpPr>
        <p:spPr/>
        <p:txBody>
          <a:bodyPr/>
          <a:lstStyle/>
          <a:p>
            <a:pPr algn="l">
              <a:buNone/>
            </a:pPr>
            <a:r>
              <a:rPr lang="sv-SE" sz="1050" b="0" i="0" dirty="0">
                <a:solidFill>
                  <a:srgbClr val="242424"/>
                </a:solidFill>
                <a:effectLst/>
                <a:latin typeface="Segoe UI" panose="020B0502040204020203" pitchFamily="34" charset="0"/>
              </a:rPr>
              <a:t>Anteckningar:</a:t>
            </a:r>
          </a:p>
          <a:p>
            <a:pPr algn="l"/>
            <a:r>
              <a:rPr lang="sv-SE" sz="1050" b="0" i="0" dirty="0">
                <a:solidFill>
                  <a:srgbClr val="242424"/>
                </a:solidFill>
                <a:effectLst/>
                <a:latin typeface="Segoe UI" panose="020B0502040204020203" pitchFamily="34" charset="0"/>
              </a:rPr>
              <a:t>Framtiden är inte en siffra. Det är olika möjligheter som beror på hur människor, system och teknik samspelar. Scenarier hjälper oss att hålla fler tankar i huvudet samtidigt, istället för att stirra oss blinda på en prognoslinje. Bra prognoser handlar inte om att ha rätt, utan om att kunna agera klokt oavsett utfall</a:t>
            </a:r>
          </a:p>
          <a:p>
            <a:endParaRPr lang="en-US" sz="1200" kern="1200" dirty="0">
              <a:solidFill>
                <a:schemeClr val="tx1"/>
              </a:solidFill>
              <a:effectLst/>
              <a:ea typeface="+mn-ea"/>
              <a:cs typeface="+mn-cs"/>
            </a:endParaRPr>
          </a:p>
        </p:txBody>
      </p:sp>
      <p:sp>
        <p:nvSpPr>
          <p:cNvPr id="4" name="Slide Number Placeholder 3">
            <a:extLst>
              <a:ext uri="{FF2B5EF4-FFF2-40B4-BE49-F238E27FC236}">
                <a16:creationId xmlns:a16="http://schemas.microsoft.com/office/drawing/2014/main" id="{19CFB227-DC76-5FE8-8539-59F7A459A8E8}"/>
              </a:ext>
            </a:extLst>
          </p:cNvPr>
          <p:cNvSpPr>
            <a:spLocks noGrp="1"/>
          </p:cNvSpPr>
          <p:nvPr>
            <p:ph type="sldNum" sz="quarter" idx="10"/>
          </p:nvPr>
        </p:nvSpPr>
        <p:spPr/>
        <p:txBody>
          <a:bodyPr/>
          <a:lstStyle/>
          <a:p>
            <a:fld id="{21D7DD32-63D4-0D4B-9814-8BE70E801B07}" type="slidenum">
              <a:rPr lang="en-US" smtClean="0"/>
              <a:t>22</a:t>
            </a:fld>
            <a:endParaRPr lang="en-US"/>
          </a:p>
        </p:txBody>
      </p:sp>
    </p:spTree>
    <p:extLst>
      <p:ext uri="{BB962C8B-B14F-4D97-AF65-F5344CB8AC3E}">
        <p14:creationId xmlns:p14="http://schemas.microsoft.com/office/powerpoint/2010/main" val="2795726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a:xfrm>
            <a:off x="381000" y="685800"/>
            <a:ext cx="6096000" cy="3429000"/>
          </a:xfrm>
        </p:spPr>
      </p:sp>
      <p:sp>
        <p:nvSpPr>
          <p:cNvPr id="3" name="Platshållare för anteckningar 2"/>
          <p:cNvSpPr>
            <a:spLocks noGrp="1"/>
          </p:cNvSpPr>
          <p:nvPr>
            <p:ph type="body" idx="1"/>
          </p:nvPr>
        </p:nvSpPr>
        <p:spPr/>
        <p:txBody>
          <a:bodyPr/>
          <a:lstStyle/>
          <a:p>
            <a:r>
              <a:rPr lang="sv-SE" dirty="0"/>
              <a:t>Skilj mellan klimat och väder och att försäkringar och fastigheter kan stå för en omvärlden och det kan få det finansiella system i gungning</a:t>
            </a:r>
          </a:p>
        </p:txBody>
      </p:sp>
    </p:spTree>
    <p:extLst>
      <p:ext uri="{BB962C8B-B14F-4D97-AF65-F5344CB8AC3E}">
        <p14:creationId xmlns:p14="http://schemas.microsoft.com/office/powerpoint/2010/main" val="29736169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a:xfrm>
            <a:off x="381000" y="685800"/>
            <a:ext cx="6096000" cy="3429000"/>
          </a:xfrm>
        </p:spPr>
      </p:sp>
      <p:sp>
        <p:nvSpPr>
          <p:cNvPr id="3" name="Platshållare för anteckningar 2"/>
          <p:cNvSpPr>
            <a:spLocks noGrp="1"/>
          </p:cNvSpPr>
          <p:nvPr>
            <p:ph type="body" idx="1"/>
          </p:nvPr>
        </p:nvSpPr>
        <p:spPr/>
        <p:txBody>
          <a:bodyPr/>
          <a:lstStyle/>
          <a:p>
            <a:endParaRPr lang="sv-SE" dirty="0"/>
          </a:p>
        </p:txBody>
      </p:sp>
    </p:spTree>
    <p:extLst>
      <p:ext uri="{BB962C8B-B14F-4D97-AF65-F5344CB8AC3E}">
        <p14:creationId xmlns:p14="http://schemas.microsoft.com/office/powerpoint/2010/main" val="12862361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918043-1B36-1270-683C-D67BDC72CA0D}"/>
            </a:ext>
          </a:extLst>
        </p:cNvPr>
        <p:cNvGrpSpPr/>
        <p:nvPr/>
      </p:nvGrpSpPr>
      <p:grpSpPr>
        <a:xfrm>
          <a:off x="0" y="0"/>
          <a:ext cx="0" cy="0"/>
          <a:chOff x="0" y="0"/>
          <a:chExt cx="0" cy="0"/>
        </a:xfrm>
      </p:grpSpPr>
      <p:sp>
        <p:nvSpPr>
          <p:cNvPr id="2" name="Platshållare för bildobjekt 1">
            <a:extLst>
              <a:ext uri="{FF2B5EF4-FFF2-40B4-BE49-F238E27FC236}">
                <a16:creationId xmlns:a16="http://schemas.microsoft.com/office/drawing/2014/main" id="{635C95E4-90C1-6A41-E527-A5E2D38772F0}"/>
              </a:ext>
            </a:extLst>
          </p:cNvPr>
          <p:cNvSpPr>
            <a:spLocks noGrp="1" noRot="1" noChangeAspect="1"/>
          </p:cNvSpPr>
          <p:nvPr>
            <p:ph type="sldImg"/>
          </p:nvPr>
        </p:nvSpPr>
        <p:spPr>
          <a:xfrm>
            <a:off x="381000" y="685800"/>
            <a:ext cx="6096000" cy="3429000"/>
          </a:xfrm>
        </p:spPr>
      </p:sp>
      <p:sp>
        <p:nvSpPr>
          <p:cNvPr id="3" name="Platshållare för anteckningar 2">
            <a:extLst>
              <a:ext uri="{FF2B5EF4-FFF2-40B4-BE49-F238E27FC236}">
                <a16:creationId xmlns:a16="http://schemas.microsoft.com/office/drawing/2014/main" id="{FE83CF85-C622-2C0C-8A27-90A09672E118}"/>
              </a:ext>
            </a:extLst>
          </p:cNvPr>
          <p:cNvSpPr>
            <a:spLocks noGrp="1"/>
          </p:cNvSpPr>
          <p:nvPr>
            <p:ph type="body" idx="1"/>
          </p:nvPr>
        </p:nvSpPr>
        <p:spPr/>
        <p:txBody>
          <a:bodyPr/>
          <a:lstStyle/>
          <a:p>
            <a:r>
              <a:rPr lang="sv-SE" dirty="0"/>
              <a:t>Här är ett exempel miljö rörelsen</a:t>
            </a:r>
          </a:p>
        </p:txBody>
      </p:sp>
    </p:spTree>
    <p:extLst>
      <p:ext uri="{BB962C8B-B14F-4D97-AF65-F5344CB8AC3E}">
        <p14:creationId xmlns:p14="http://schemas.microsoft.com/office/powerpoint/2010/main" val="10665823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BAB012-86DF-8016-3C40-DA9DB0410F8E}"/>
            </a:ext>
          </a:extLst>
        </p:cNvPr>
        <p:cNvGrpSpPr/>
        <p:nvPr/>
      </p:nvGrpSpPr>
      <p:grpSpPr>
        <a:xfrm>
          <a:off x="0" y="0"/>
          <a:ext cx="0" cy="0"/>
          <a:chOff x="0" y="0"/>
          <a:chExt cx="0" cy="0"/>
        </a:xfrm>
      </p:grpSpPr>
      <p:sp>
        <p:nvSpPr>
          <p:cNvPr id="2" name="Platshållare för bildobjekt 1">
            <a:extLst>
              <a:ext uri="{FF2B5EF4-FFF2-40B4-BE49-F238E27FC236}">
                <a16:creationId xmlns:a16="http://schemas.microsoft.com/office/drawing/2014/main" id="{0C14A87D-66A8-3526-B814-6D02CEB3E23D}"/>
              </a:ext>
            </a:extLst>
          </p:cNvPr>
          <p:cNvSpPr>
            <a:spLocks noGrp="1" noRot="1" noChangeAspect="1"/>
          </p:cNvSpPr>
          <p:nvPr>
            <p:ph type="sldImg"/>
          </p:nvPr>
        </p:nvSpPr>
        <p:spPr>
          <a:xfrm>
            <a:off x="381000" y="685800"/>
            <a:ext cx="6096000" cy="3429000"/>
          </a:xfrm>
        </p:spPr>
      </p:sp>
      <p:sp>
        <p:nvSpPr>
          <p:cNvPr id="3" name="Platshållare för anteckningar 2">
            <a:extLst>
              <a:ext uri="{FF2B5EF4-FFF2-40B4-BE49-F238E27FC236}">
                <a16:creationId xmlns:a16="http://schemas.microsoft.com/office/drawing/2014/main" id="{9816C83F-202C-F369-B81E-404B01467708}"/>
              </a:ext>
            </a:extLst>
          </p:cNvPr>
          <p:cNvSpPr>
            <a:spLocks noGrp="1"/>
          </p:cNvSpPr>
          <p:nvPr>
            <p:ph type="body" idx="1"/>
          </p:nvPr>
        </p:nvSpPr>
        <p:spPr/>
        <p:txBody>
          <a:bodyPr/>
          <a:lstStyle/>
          <a:p>
            <a:r>
              <a:rPr lang="sv-SE" dirty="0"/>
              <a:t>Prognoser blir bättre när de bygger på verklig förståelse. Att använda data räcker inte – vi måste förstå vad den betyder. Det kräver att vi ställer bättre frågor, tänker tillsammans och vågar ifrågasätta våra egna antaganden. Prognoser som grundas i kunskap, inte bara teknik, hjälper oss fatta beslut som håller över tid.</a:t>
            </a:r>
          </a:p>
        </p:txBody>
      </p:sp>
    </p:spTree>
    <p:extLst>
      <p:ext uri="{BB962C8B-B14F-4D97-AF65-F5344CB8AC3E}">
        <p14:creationId xmlns:p14="http://schemas.microsoft.com/office/powerpoint/2010/main" val="11637530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1" name="Shape 391"/>
          <p:cNvSpPr>
            <a:spLocks noGrp="1" noRot="1" noChangeAspect="1"/>
          </p:cNvSpPr>
          <p:nvPr>
            <p:ph type="sldImg"/>
          </p:nvPr>
        </p:nvSpPr>
        <p:spPr>
          <a:xfrm>
            <a:off x="381000" y="685800"/>
            <a:ext cx="6096000" cy="3429000"/>
          </a:xfrm>
          <a:prstGeom prst="rect">
            <a:avLst/>
          </a:prstGeom>
        </p:spPr>
        <p:txBody>
          <a:bodyPr/>
          <a:lstStyle/>
          <a:p>
            <a:endParaRPr/>
          </a:p>
        </p:txBody>
      </p:sp>
      <p:sp>
        <p:nvSpPr>
          <p:cNvPr id="392" name="Shape 392"/>
          <p:cNvSpPr>
            <a:spLocks noGrp="1"/>
          </p:cNvSpPr>
          <p:nvPr>
            <p:ph type="body" sz="quarter" idx="1"/>
          </p:nvPr>
        </p:nvSpPr>
        <p:spPr>
          <a:prstGeom prst="rect">
            <a:avLst/>
          </a:prstGeom>
        </p:spPr>
        <p:txBody>
          <a:bodyPr/>
          <a:lstStyle/>
          <a:p>
            <a:pPr defTabSz="455879"/>
            <a:r>
              <a:rPr dirty="0"/>
              <a:t>If you were beaten by the chimps: </a:t>
            </a:r>
          </a:p>
          <a:p>
            <a:pPr defTabSz="455879"/>
            <a:r>
              <a:rPr dirty="0"/>
              <a:t>LET ME COMFORT YOU:</a:t>
            </a:r>
          </a:p>
          <a:p>
            <a:pPr defTabSz="455879"/>
            <a:r>
              <a:rPr dirty="0"/>
              <a:t>IT’S NOT YOUR FAULT.</a:t>
            </a:r>
          </a:p>
          <a:p>
            <a:pPr defTabSz="455879"/>
            <a:endParaRPr dirty="0"/>
          </a:p>
          <a:p>
            <a:pPr defTabSz="455879"/>
            <a:r>
              <a:rPr dirty="0"/>
              <a:t>And I will give you some tips for how to beat the chimps: </a:t>
            </a:r>
          </a:p>
          <a:p>
            <a:pPr defTabSz="455879"/>
            <a:endParaRPr dirty="0"/>
          </a:p>
          <a:p>
            <a:pPr defTabSz="455879"/>
            <a:r>
              <a:rPr dirty="0"/>
              <a:t>But first let’s understand why we are so ignorant. And what we can do to beat the chimps.</a:t>
            </a:r>
          </a:p>
          <a:p>
            <a:pPr defTabSz="455879"/>
            <a:endParaRPr dirty="0"/>
          </a:p>
          <a:p>
            <a:pPr defTabSz="455879"/>
            <a:endParaRPr dirty="0"/>
          </a:p>
          <a:p>
            <a:pPr defTabSz="455879"/>
            <a:endParaRPr dirty="0"/>
          </a:p>
          <a:p>
            <a:pPr defTabSz="455879"/>
            <a:r>
              <a:rPr dirty="0"/>
              <a:t>-------------------------</a:t>
            </a:r>
          </a:p>
          <a:p>
            <a:pPr defTabSz="455879"/>
            <a:endParaRPr dirty="0"/>
          </a:p>
          <a:p>
            <a:pPr defTabSz="455879"/>
            <a:r>
              <a:rPr dirty="0"/>
              <a:t>Let me comfort all humans who were beaten by the chimps: It’s not your fault </a:t>
            </a:r>
          </a:p>
          <a:p>
            <a:pPr defTabSz="455879"/>
            <a:r>
              <a:rPr dirty="0"/>
              <a:t>Global Statistics doesn’t come natural to us like walking and talking.</a:t>
            </a:r>
          </a:p>
          <a:p>
            <a:pPr defTabSz="455879"/>
            <a:endParaRPr dirty="0"/>
          </a:p>
          <a:p>
            <a:pPr defTabSz="455879"/>
            <a:r>
              <a:rPr dirty="0"/>
              <a:t>Let me show you why we are so wrong,</a:t>
            </a:r>
          </a:p>
          <a:p>
            <a:pPr defTabSz="455879"/>
            <a:r>
              <a:rPr dirty="0"/>
              <a:t>And then propose a practical solution for how to beat the chimps.</a:t>
            </a:r>
          </a:p>
          <a:p>
            <a:pPr defTabSz="455879"/>
            <a:endParaRPr dirty="0"/>
          </a:p>
          <a:p>
            <a:pPr defTabSz="455879"/>
            <a:r>
              <a:rPr dirty="0"/>
              <a:t>18sek</a:t>
            </a:r>
          </a:p>
        </p:txBody>
      </p:sp>
    </p:spTree>
    <p:extLst>
      <p:ext uri="{BB962C8B-B14F-4D97-AF65-F5344CB8AC3E}">
        <p14:creationId xmlns:p14="http://schemas.microsoft.com/office/powerpoint/2010/main" val="31937058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2AABB-07DA-13C2-C605-2E312468D426}"/>
            </a:ext>
          </a:extLst>
        </p:cNvPr>
        <p:cNvGrpSpPr/>
        <p:nvPr/>
      </p:nvGrpSpPr>
      <p:grpSpPr>
        <a:xfrm>
          <a:off x="0" y="0"/>
          <a:ext cx="0" cy="0"/>
          <a:chOff x="0" y="0"/>
          <a:chExt cx="0" cy="0"/>
        </a:xfrm>
      </p:grpSpPr>
      <p:sp>
        <p:nvSpPr>
          <p:cNvPr id="391" name="Shape 391">
            <a:extLst>
              <a:ext uri="{FF2B5EF4-FFF2-40B4-BE49-F238E27FC236}">
                <a16:creationId xmlns:a16="http://schemas.microsoft.com/office/drawing/2014/main" id="{11E680B6-49F4-0F07-1984-CE82477A859F}"/>
              </a:ext>
            </a:extLst>
          </p:cNvPr>
          <p:cNvSpPr>
            <a:spLocks noGrp="1" noRot="1" noChangeAspect="1"/>
          </p:cNvSpPr>
          <p:nvPr>
            <p:ph type="sldImg"/>
          </p:nvPr>
        </p:nvSpPr>
        <p:spPr>
          <a:xfrm>
            <a:off x="381000" y="685800"/>
            <a:ext cx="6096000" cy="3429000"/>
          </a:xfrm>
          <a:prstGeom prst="rect">
            <a:avLst/>
          </a:prstGeom>
        </p:spPr>
        <p:txBody>
          <a:bodyPr/>
          <a:lstStyle/>
          <a:p>
            <a:endParaRPr/>
          </a:p>
        </p:txBody>
      </p:sp>
      <p:sp>
        <p:nvSpPr>
          <p:cNvPr id="392" name="Shape 392">
            <a:extLst>
              <a:ext uri="{FF2B5EF4-FFF2-40B4-BE49-F238E27FC236}">
                <a16:creationId xmlns:a16="http://schemas.microsoft.com/office/drawing/2014/main" id="{FDCE545D-428A-71D8-BC87-5A29137B227D}"/>
              </a:ext>
            </a:extLst>
          </p:cNvPr>
          <p:cNvSpPr>
            <a:spLocks noGrp="1"/>
          </p:cNvSpPr>
          <p:nvPr>
            <p:ph type="body" sz="quarter" idx="1"/>
          </p:nvPr>
        </p:nvSpPr>
        <p:spPr>
          <a:prstGeom prst="rect">
            <a:avLst/>
          </a:prstGeom>
        </p:spPr>
        <p:txBody>
          <a:bodyPr/>
          <a:lstStyle/>
          <a:p>
            <a:pPr defTabSz="455879"/>
            <a:r>
              <a:t>If you were beaten by the chimps: </a:t>
            </a:r>
          </a:p>
          <a:p>
            <a:pPr defTabSz="455879"/>
            <a:r>
              <a:t>LET ME COMFORT YOU:</a:t>
            </a:r>
          </a:p>
          <a:p>
            <a:pPr defTabSz="455879"/>
            <a:r>
              <a:t>IT’S NOT YOUR FAULT.</a:t>
            </a:r>
          </a:p>
          <a:p>
            <a:pPr defTabSz="455879"/>
            <a:endParaRPr/>
          </a:p>
          <a:p>
            <a:pPr defTabSz="455879"/>
            <a:r>
              <a:t>And I will give you some tips for how to beat the chimps: </a:t>
            </a:r>
          </a:p>
          <a:p>
            <a:pPr defTabSz="455879"/>
            <a:endParaRPr/>
          </a:p>
          <a:p>
            <a:pPr defTabSz="455879"/>
            <a:r>
              <a:t>But first let’s understand why we are so ignorant. And what we can do to beat the chimps.</a:t>
            </a:r>
          </a:p>
          <a:p>
            <a:pPr defTabSz="455879"/>
            <a:endParaRPr/>
          </a:p>
          <a:p>
            <a:pPr defTabSz="455879"/>
            <a:endParaRPr/>
          </a:p>
          <a:p>
            <a:pPr defTabSz="455879"/>
            <a:endParaRPr/>
          </a:p>
          <a:p>
            <a:pPr defTabSz="455879"/>
            <a:r>
              <a:t>-------------------------</a:t>
            </a:r>
          </a:p>
          <a:p>
            <a:pPr defTabSz="455879"/>
            <a:endParaRPr/>
          </a:p>
          <a:p>
            <a:pPr defTabSz="455879"/>
            <a:r>
              <a:t>Let me comfort all humans who were beaten by the chimps: It’s not your fault </a:t>
            </a:r>
          </a:p>
          <a:p>
            <a:pPr defTabSz="455879"/>
            <a:r>
              <a:t>Global Statistics doesn’t come natural to us like walking and talking.</a:t>
            </a:r>
          </a:p>
          <a:p>
            <a:pPr defTabSz="455879"/>
            <a:endParaRPr/>
          </a:p>
          <a:p>
            <a:pPr defTabSz="455879"/>
            <a:r>
              <a:t>Let me show you why we are so wrong,</a:t>
            </a:r>
          </a:p>
          <a:p>
            <a:pPr defTabSz="455879"/>
            <a:r>
              <a:t>And then propose a practical solution for how to beat the chimps.</a:t>
            </a:r>
          </a:p>
          <a:p>
            <a:pPr defTabSz="455879"/>
            <a:endParaRPr/>
          </a:p>
          <a:p>
            <a:pPr defTabSz="455879"/>
            <a:r>
              <a:t>18sek</a:t>
            </a:r>
          </a:p>
        </p:txBody>
      </p:sp>
    </p:spTree>
    <p:extLst>
      <p:ext uri="{BB962C8B-B14F-4D97-AF65-F5344CB8AC3E}">
        <p14:creationId xmlns:p14="http://schemas.microsoft.com/office/powerpoint/2010/main" val="26391740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1" name="Shape 391"/>
          <p:cNvSpPr>
            <a:spLocks noGrp="1" noRot="1" noChangeAspect="1"/>
          </p:cNvSpPr>
          <p:nvPr>
            <p:ph type="sldImg"/>
          </p:nvPr>
        </p:nvSpPr>
        <p:spPr>
          <a:xfrm>
            <a:off x="381000" y="685800"/>
            <a:ext cx="6096000" cy="3429000"/>
          </a:xfrm>
          <a:prstGeom prst="rect">
            <a:avLst/>
          </a:prstGeom>
        </p:spPr>
        <p:txBody>
          <a:bodyPr/>
          <a:lstStyle/>
          <a:p>
            <a:endParaRPr/>
          </a:p>
        </p:txBody>
      </p:sp>
      <p:sp>
        <p:nvSpPr>
          <p:cNvPr id="392" name="Shape 392"/>
          <p:cNvSpPr>
            <a:spLocks noGrp="1"/>
          </p:cNvSpPr>
          <p:nvPr>
            <p:ph type="body" sz="quarter" idx="1"/>
          </p:nvPr>
        </p:nvSpPr>
        <p:spPr>
          <a:prstGeom prst="rect">
            <a:avLst/>
          </a:prstGeom>
        </p:spPr>
        <p:txBody>
          <a:bodyPr/>
          <a:lstStyle/>
          <a:p>
            <a:pPr defTabSz="455879"/>
            <a:r>
              <a:t>If you were beaten by the chimps: </a:t>
            </a:r>
          </a:p>
          <a:p>
            <a:pPr defTabSz="455879"/>
            <a:r>
              <a:t>LET ME COMFORT YOU:</a:t>
            </a:r>
          </a:p>
          <a:p>
            <a:pPr defTabSz="455879"/>
            <a:r>
              <a:t>IT’S NOT YOUR FAULT.</a:t>
            </a:r>
          </a:p>
          <a:p>
            <a:pPr defTabSz="455879"/>
            <a:endParaRPr/>
          </a:p>
          <a:p>
            <a:pPr defTabSz="455879"/>
            <a:r>
              <a:t>And I will give you some tips for how to beat the chimps: </a:t>
            </a:r>
          </a:p>
          <a:p>
            <a:pPr defTabSz="455879"/>
            <a:endParaRPr/>
          </a:p>
          <a:p>
            <a:pPr defTabSz="455879"/>
            <a:r>
              <a:t>But first let’s understand why we are so ignorant. And what we can do to beat the chimps.</a:t>
            </a:r>
          </a:p>
          <a:p>
            <a:pPr defTabSz="455879"/>
            <a:endParaRPr/>
          </a:p>
          <a:p>
            <a:pPr defTabSz="455879"/>
            <a:endParaRPr/>
          </a:p>
          <a:p>
            <a:pPr defTabSz="455879"/>
            <a:endParaRPr/>
          </a:p>
          <a:p>
            <a:pPr defTabSz="455879"/>
            <a:r>
              <a:t>-------------------------</a:t>
            </a:r>
          </a:p>
          <a:p>
            <a:pPr defTabSz="455879"/>
            <a:endParaRPr/>
          </a:p>
          <a:p>
            <a:pPr defTabSz="455879"/>
            <a:r>
              <a:t>Let me comfort all humans who were beaten by the chimps: It’s not your fault </a:t>
            </a:r>
          </a:p>
          <a:p>
            <a:pPr defTabSz="455879"/>
            <a:r>
              <a:t>Global Statistics doesn’t come natural to us like walking and talking.</a:t>
            </a:r>
          </a:p>
          <a:p>
            <a:pPr defTabSz="455879"/>
            <a:endParaRPr/>
          </a:p>
          <a:p>
            <a:pPr defTabSz="455879"/>
            <a:r>
              <a:t>Let me show you why we are so wrong,</a:t>
            </a:r>
          </a:p>
          <a:p>
            <a:pPr defTabSz="455879"/>
            <a:r>
              <a:t>And then propose a practical solution for how to beat the chimps.</a:t>
            </a:r>
          </a:p>
          <a:p>
            <a:pPr defTabSz="455879"/>
            <a:endParaRPr/>
          </a:p>
          <a:p>
            <a:pPr defTabSz="455879"/>
            <a:r>
              <a:t>18sek</a:t>
            </a:r>
          </a:p>
        </p:txBody>
      </p:sp>
    </p:spTree>
    <p:extLst>
      <p:ext uri="{BB962C8B-B14F-4D97-AF65-F5344CB8AC3E}">
        <p14:creationId xmlns:p14="http://schemas.microsoft.com/office/powerpoint/2010/main" val="31937058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1" name="Shape 391"/>
          <p:cNvSpPr>
            <a:spLocks noGrp="1" noRot="1" noChangeAspect="1"/>
          </p:cNvSpPr>
          <p:nvPr>
            <p:ph type="sldImg"/>
          </p:nvPr>
        </p:nvSpPr>
        <p:spPr>
          <a:xfrm>
            <a:off x="381000" y="685800"/>
            <a:ext cx="6096000" cy="3429000"/>
          </a:xfrm>
          <a:prstGeom prst="rect">
            <a:avLst/>
          </a:prstGeom>
        </p:spPr>
        <p:txBody>
          <a:bodyPr/>
          <a:lstStyle/>
          <a:p>
            <a:endParaRPr/>
          </a:p>
        </p:txBody>
      </p:sp>
      <p:sp>
        <p:nvSpPr>
          <p:cNvPr id="392" name="Shape 392"/>
          <p:cNvSpPr>
            <a:spLocks noGrp="1"/>
          </p:cNvSpPr>
          <p:nvPr>
            <p:ph type="body" sz="quarter" idx="1"/>
          </p:nvPr>
        </p:nvSpPr>
        <p:spPr>
          <a:prstGeom prst="rect">
            <a:avLst/>
          </a:prstGeom>
        </p:spPr>
        <p:txBody>
          <a:bodyPr/>
          <a:lstStyle/>
          <a:p>
            <a:pPr defTabSz="455879"/>
            <a:r>
              <a:t>If you were beaten by the chimps: </a:t>
            </a:r>
          </a:p>
          <a:p>
            <a:pPr defTabSz="455879"/>
            <a:r>
              <a:t>LET ME COMFORT YOU:</a:t>
            </a:r>
          </a:p>
          <a:p>
            <a:pPr defTabSz="455879"/>
            <a:r>
              <a:t>IT’S NOT YOUR FAULT.</a:t>
            </a:r>
          </a:p>
          <a:p>
            <a:pPr defTabSz="455879"/>
            <a:endParaRPr/>
          </a:p>
          <a:p>
            <a:pPr defTabSz="455879"/>
            <a:r>
              <a:t>And I will give you some tips for how to beat the chimps: </a:t>
            </a:r>
          </a:p>
          <a:p>
            <a:pPr defTabSz="455879"/>
            <a:endParaRPr/>
          </a:p>
          <a:p>
            <a:pPr defTabSz="455879"/>
            <a:r>
              <a:t>But first let’s understand why we are so ignorant. And what we can do to beat the chimps.</a:t>
            </a:r>
          </a:p>
          <a:p>
            <a:pPr defTabSz="455879"/>
            <a:endParaRPr/>
          </a:p>
          <a:p>
            <a:pPr defTabSz="455879"/>
            <a:endParaRPr/>
          </a:p>
          <a:p>
            <a:pPr defTabSz="455879"/>
            <a:endParaRPr/>
          </a:p>
          <a:p>
            <a:pPr defTabSz="455879"/>
            <a:r>
              <a:t>-------------------------</a:t>
            </a:r>
          </a:p>
          <a:p>
            <a:pPr defTabSz="455879"/>
            <a:endParaRPr/>
          </a:p>
          <a:p>
            <a:pPr defTabSz="455879"/>
            <a:r>
              <a:t>Let me comfort all humans who were beaten by the chimps: It’s not your fault </a:t>
            </a:r>
          </a:p>
          <a:p>
            <a:pPr defTabSz="455879"/>
            <a:r>
              <a:t>Global Statistics doesn’t come natural to us like walking and talking.</a:t>
            </a:r>
          </a:p>
          <a:p>
            <a:pPr defTabSz="455879"/>
            <a:endParaRPr/>
          </a:p>
          <a:p>
            <a:pPr defTabSz="455879"/>
            <a:r>
              <a:t>Let me show you why we are so wrong,</a:t>
            </a:r>
          </a:p>
          <a:p>
            <a:pPr defTabSz="455879"/>
            <a:r>
              <a:t>And then propose a practical solution for how to beat the chimps.</a:t>
            </a:r>
          </a:p>
          <a:p>
            <a:pPr defTabSz="455879"/>
            <a:endParaRPr/>
          </a:p>
          <a:p>
            <a:pPr defTabSz="455879"/>
            <a:r>
              <a:t>18sek</a:t>
            </a:r>
          </a:p>
        </p:txBody>
      </p:sp>
    </p:spTree>
    <p:extLst>
      <p:ext uri="{BB962C8B-B14F-4D97-AF65-F5344CB8AC3E}">
        <p14:creationId xmlns:p14="http://schemas.microsoft.com/office/powerpoint/2010/main" val="31937058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Title Frontpage Dark">
    <p:bg>
      <p:bgPr>
        <a:solidFill>
          <a:srgbClr val="172331"/>
        </a:solidFill>
        <a:effectLst/>
      </p:bgPr>
    </p:bg>
    <p:spTree>
      <p:nvGrpSpPr>
        <p:cNvPr id="1" name=""/>
        <p:cNvGrpSpPr/>
        <p:nvPr/>
      </p:nvGrpSpPr>
      <p:grpSpPr>
        <a:xfrm>
          <a:off x="0" y="0"/>
          <a:ext cx="0" cy="0"/>
          <a:chOff x="0" y="0"/>
          <a:chExt cx="0" cy="0"/>
        </a:xfrm>
      </p:grpSpPr>
      <p:pic>
        <p:nvPicPr>
          <p:cNvPr id="11" name="Image" descr="Image"/>
          <p:cNvPicPr>
            <a:picLocks noChangeAspect="1"/>
          </p:cNvPicPr>
          <p:nvPr/>
        </p:nvPicPr>
        <p:blipFill>
          <a:blip r:embed="rId2"/>
          <a:stretch>
            <a:fillRect/>
          </a:stretch>
        </p:blipFill>
        <p:spPr>
          <a:xfrm>
            <a:off x="21110578" y="12902534"/>
            <a:ext cx="2526899" cy="353145"/>
          </a:xfrm>
          <a:prstGeom prst="rect">
            <a:avLst/>
          </a:prstGeom>
          <a:ln w="12700">
            <a:miter lim="400000"/>
          </a:ln>
        </p:spPr>
      </p:pic>
      <p:sp>
        <p:nvSpPr>
          <p:cNvPr id="12" name="Ai-powered consumer insights"/>
          <p:cNvSpPr txBox="1"/>
          <p:nvPr/>
        </p:nvSpPr>
        <p:spPr>
          <a:xfrm>
            <a:off x="760640" y="12952104"/>
            <a:ext cx="10922698" cy="2438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fontScale="92500" lnSpcReduction="10000"/>
          </a:bodyPr>
          <a:lstStyle>
            <a:lvl1pPr algn="l" defTabSz="800735">
              <a:defRPr sz="1843" cap="all" spc="97">
                <a:solidFill>
                  <a:srgbClr val="929292"/>
                </a:solidFill>
                <a:latin typeface="Akkurat Pro Regular"/>
                <a:ea typeface="Akkurat Pro Regular"/>
                <a:cs typeface="Akkurat Pro Regular"/>
                <a:sym typeface="Akkurat Pro Regular"/>
              </a:defRPr>
            </a:lvl1pPr>
          </a:lstStyle>
          <a:p>
            <a:r>
              <a:t>Ai-powered consumer insights</a:t>
            </a:r>
          </a:p>
        </p:txBody>
      </p:sp>
      <p:sp>
        <p:nvSpPr>
          <p:cNvPr id="13" name="Body Level One…"/>
          <p:cNvSpPr txBox="1">
            <a:spLocks noGrp="1"/>
          </p:cNvSpPr>
          <p:nvPr>
            <p:ph type="body" sz="quarter" idx="1" hasCustomPrompt="1"/>
          </p:nvPr>
        </p:nvSpPr>
        <p:spPr>
          <a:xfrm>
            <a:off x="1201340" y="11859862"/>
            <a:ext cx="21971004" cy="636980"/>
          </a:xfrm>
          <a:prstGeom prst="rect">
            <a:avLst/>
          </a:prstGeom>
        </p:spPr>
        <p:txBody>
          <a:bodyPr lIns="45718" tIns="45718" rIns="45718" bIns="45718"/>
          <a:lstStyle>
            <a:lvl1pPr marL="0" indent="0" defTabSz="825500">
              <a:spcBef>
                <a:spcPts val="0"/>
              </a:spcBef>
              <a:buSzTx/>
              <a:buFontTx/>
              <a:buNone/>
              <a:defRPr sz="3600">
                <a:solidFill>
                  <a:srgbClr val="FFFFFF"/>
                </a:solidFill>
                <a:latin typeface="Akkurat Pro Bold"/>
                <a:ea typeface="Akkurat Pro Bold"/>
                <a:cs typeface="Akkurat Pro Bold"/>
                <a:sym typeface="Akkurat Pro Bold"/>
              </a:defRPr>
            </a:lvl1pPr>
            <a:lvl2pPr marL="1066800" indent="-457200" defTabSz="825500">
              <a:spcBef>
                <a:spcPts val="0"/>
              </a:spcBef>
              <a:buSzPct val="123000"/>
              <a:buFontTx/>
              <a:buChar char="•"/>
              <a:defRPr sz="3600">
                <a:solidFill>
                  <a:srgbClr val="FFFFFF"/>
                </a:solidFill>
                <a:latin typeface="Akkurat Pro Bold"/>
                <a:ea typeface="Akkurat Pro Bold"/>
                <a:cs typeface="Akkurat Pro Bold"/>
                <a:sym typeface="Akkurat Pro Bold"/>
              </a:defRPr>
            </a:lvl2pPr>
            <a:lvl3pPr marL="1676400" indent="-457200" defTabSz="825500">
              <a:spcBef>
                <a:spcPts val="0"/>
              </a:spcBef>
              <a:buSzPct val="123000"/>
              <a:buFontTx/>
              <a:defRPr sz="3600">
                <a:solidFill>
                  <a:srgbClr val="FFFFFF"/>
                </a:solidFill>
                <a:latin typeface="Akkurat Pro Bold"/>
                <a:ea typeface="Akkurat Pro Bold"/>
                <a:cs typeface="Akkurat Pro Bold"/>
                <a:sym typeface="Akkurat Pro Bold"/>
              </a:defRPr>
            </a:lvl3pPr>
            <a:lvl4pPr marL="2286000" indent="-457200" defTabSz="825500">
              <a:spcBef>
                <a:spcPts val="0"/>
              </a:spcBef>
              <a:buSzPct val="123000"/>
              <a:buFontTx/>
              <a:buChar char="•"/>
              <a:defRPr sz="3600">
                <a:solidFill>
                  <a:srgbClr val="FFFFFF"/>
                </a:solidFill>
                <a:latin typeface="Akkurat Pro Bold"/>
                <a:ea typeface="Akkurat Pro Bold"/>
                <a:cs typeface="Akkurat Pro Bold"/>
                <a:sym typeface="Akkurat Pro Bold"/>
              </a:defRPr>
            </a:lvl4pPr>
            <a:lvl5pPr marL="2895600" indent="-457200" defTabSz="825500">
              <a:spcBef>
                <a:spcPts val="0"/>
              </a:spcBef>
              <a:buSzPct val="123000"/>
              <a:buFontTx/>
              <a:buChar char="•"/>
              <a:defRPr sz="3600">
                <a:solidFill>
                  <a:srgbClr val="FFFFFF"/>
                </a:solidFill>
                <a:latin typeface="Akkurat Pro Bold"/>
                <a:ea typeface="Akkurat Pro Bold"/>
                <a:cs typeface="Akkurat Pro Bold"/>
                <a:sym typeface="Akkurat Pro Bold"/>
              </a:defRPr>
            </a:lvl5pPr>
          </a:lstStyle>
          <a:p>
            <a:r>
              <a:t>Author and Date</a:t>
            </a:r>
          </a:p>
          <a:p>
            <a:pPr lvl="1"/>
            <a:endParaRPr/>
          </a:p>
          <a:p>
            <a:pPr lvl="2"/>
            <a:endParaRPr/>
          </a:p>
          <a:p>
            <a:pPr lvl="3"/>
            <a:endParaRPr/>
          </a:p>
          <a:p>
            <a:pPr lvl="4"/>
            <a:endParaRPr/>
          </a:p>
        </p:txBody>
      </p:sp>
      <p:sp>
        <p:nvSpPr>
          <p:cNvPr id="14" name="Presentation Title"/>
          <p:cNvSpPr txBox="1">
            <a:spLocks noGrp="1"/>
          </p:cNvSpPr>
          <p:nvPr>
            <p:ph type="title" hasCustomPrompt="1"/>
          </p:nvPr>
        </p:nvSpPr>
        <p:spPr>
          <a:xfrm>
            <a:off x="1206496" y="2574991"/>
            <a:ext cx="21971005" cy="4648202"/>
          </a:xfrm>
          <a:prstGeom prst="rect">
            <a:avLst/>
          </a:prstGeom>
        </p:spPr>
        <p:txBody>
          <a:bodyPr lIns="50800" tIns="50800" rIns="50800" bIns="50800" anchor="b"/>
          <a:lstStyle>
            <a:lvl1pPr algn="l" defTabSz="2438337">
              <a:lnSpc>
                <a:spcPct val="80000"/>
              </a:lnSpc>
              <a:defRPr sz="11600" spc="-232">
                <a:solidFill>
                  <a:srgbClr val="FFFFFF"/>
                </a:solidFill>
                <a:latin typeface="Tiempos Headline Semibold"/>
                <a:ea typeface="Tiempos Headline Semibold"/>
                <a:cs typeface="Tiempos Headline Semibold"/>
                <a:sym typeface="Tiempos Headline Semibold"/>
              </a:defRPr>
            </a:lvl1pPr>
          </a:lstStyle>
          <a:p>
            <a:r>
              <a:t>Presentation Title</a:t>
            </a:r>
          </a:p>
        </p:txBody>
      </p:sp>
      <p:sp>
        <p:nvSpPr>
          <p:cNvPr id="15" name="Body Level One…"/>
          <p:cNvSpPr txBox="1">
            <a:spLocks noGrp="1"/>
          </p:cNvSpPr>
          <p:nvPr>
            <p:ph type="body" sz="quarter" idx="21" hasCustomPrompt="1"/>
          </p:nvPr>
        </p:nvSpPr>
        <p:spPr>
          <a:xfrm>
            <a:off x="1201342" y="7223190"/>
            <a:ext cx="21971002" cy="1905002"/>
          </a:xfrm>
          <a:prstGeom prst="rect">
            <a:avLst/>
          </a:prstGeom>
        </p:spPr>
        <p:txBody>
          <a:bodyPr lIns="50800" tIns="50800" rIns="50800" bIns="50800"/>
          <a:lstStyle>
            <a:lvl1pPr marL="0" indent="0" defTabSz="825500">
              <a:spcBef>
                <a:spcPts val="0"/>
              </a:spcBef>
              <a:buSzTx/>
              <a:buFontTx/>
              <a:buNone/>
              <a:defRPr sz="5500">
                <a:solidFill>
                  <a:srgbClr val="FFFFFF"/>
                </a:solidFill>
                <a:latin typeface="Tiempos Headline Semibold"/>
                <a:ea typeface="Tiempos Headline Semibold"/>
                <a:cs typeface="Tiempos Headline Semibold"/>
                <a:sym typeface="Tiempos Headline Semibold"/>
              </a:defRPr>
            </a:lvl1pPr>
          </a:lstStyle>
          <a:p>
            <a:r>
              <a:t>Presentation Subtitle</a:t>
            </a:r>
          </a:p>
        </p:txBody>
      </p:sp>
      <p:sp>
        <p:nvSpPr>
          <p:cNvPr id="16" name="Slide Number"/>
          <p:cNvSpPr txBox="1">
            <a:spLocks noGrp="1"/>
          </p:cNvSpPr>
          <p:nvPr>
            <p:ph type="sldNum" sz="quarter" idx="2"/>
          </p:nvPr>
        </p:nvSpPr>
        <p:spPr>
          <a:xfrm>
            <a:off x="12001500" y="13080999"/>
            <a:ext cx="368504" cy="374600"/>
          </a:xfrm>
          <a:prstGeom prst="rect">
            <a:avLst/>
          </a:prstGeom>
        </p:spPr>
        <p:txBody>
          <a:bodyPr lIns="50800" tIns="50800" rIns="50800" bIns="50800" anchor="b"/>
          <a:lstStyle>
            <a:lvl1pPr algn="ctr" defTabSz="584200">
              <a:defRPr sz="1800">
                <a:solidFill>
                  <a:srgbClr val="000000"/>
                </a:solidFill>
                <a:latin typeface="+mj-lt"/>
                <a:ea typeface="+mj-ea"/>
                <a:cs typeface="+mj-cs"/>
                <a:sym typeface="Helvetica Neue"/>
              </a:defRPr>
            </a:lvl1p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mp; textbox  Dark">
    <p:bg>
      <p:bgPr>
        <a:solidFill>
          <a:srgbClr val="172331"/>
        </a:solidFill>
        <a:effectLst/>
      </p:bgPr>
    </p:bg>
    <p:spTree>
      <p:nvGrpSpPr>
        <p:cNvPr id="1" name=""/>
        <p:cNvGrpSpPr/>
        <p:nvPr/>
      </p:nvGrpSpPr>
      <p:grpSpPr>
        <a:xfrm>
          <a:off x="0" y="0"/>
          <a:ext cx="0" cy="0"/>
          <a:chOff x="0" y="0"/>
          <a:chExt cx="0" cy="0"/>
        </a:xfrm>
      </p:grpSpPr>
      <p:pic>
        <p:nvPicPr>
          <p:cNvPr id="69" name="Image" descr="Image"/>
          <p:cNvPicPr>
            <a:picLocks noChangeAspect="1"/>
          </p:cNvPicPr>
          <p:nvPr/>
        </p:nvPicPr>
        <p:blipFill>
          <a:blip r:embed="rId2"/>
          <a:stretch>
            <a:fillRect/>
          </a:stretch>
        </p:blipFill>
        <p:spPr>
          <a:xfrm>
            <a:off x="21110578" y="12902534"/>
            <a:ext cx="2526899" cy="353145"/>
          </a:xfrm>
          <a:prstGeom prst="rect">
            <a:avLst/>
          </a:prstGeom>
          <a:ln w="12700">
            <a:miter lim="400000"/>
          </a:ln>
        </p:spPr>
      </p:pic>
      <p:sp>
        <p:nvSpPr>
          <p:cNvPr id="70" name="Ai-powered consumer insights"/>
          <p:cNvSpPr txBox="1"/>
          <p:nvPr/>
        </p:nvSpPr>
        <p:spPr>
          <a:xfrm>
            <a:off x="760640" y="12952104"/>
            <a:ext cx="10922698" cy="2438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fontScale="92500" lnSpcReduction="10000"/>
          </a:bodyPr>
          <a:lstStyle>
            <a:lvl1pPr algn="l" defTabSz="800735">
              <a:defRPr sz="1843" cap="all" spc="97">
                <a:solidFill>
                  <a:srgbClr val="929292"/>
                </a:solidFill>
                <a:latin typeface="Akkurat Pro Regular"/>
                <a:ea typeface="Akkurat Pro Regular"/>
                <a:cs typeface="Akkurat Pro Regular"/>
                <a:sym typeface="Akkurat Pro Regular"/>
              </a:defRPr>
            </a:lvl1pPr>
          </a:lstStyle>
          <a:p>
            <a:r>
              <a:t>Ai-powered consumer insights</a:t>
            </a:r>
          </a:p>
        </p:txBody>
      </p:sp>
      <p:sp>
        <p:nvSpPr>
          <p:cNvPr id="71" name="Slide Title"/>
          <p:cNvSpPr txBox="1">
            <a:spLocks noGrp="1"/>
          </p:cNvSpPr>
          <p:nvPr>
            <p:ph type="title" hasCustomPrompt="1"/>
          </p:nvPr>
        </p:nvSpPr>
        <p:spPr>
          <a:xfrm>
            <a:off x="1206500" y="1079500"/>
            <a:ext cx="21971000" cy="1434950"/>
          </a:xfrm>
          <a:prstGeom prst="rect">
            <a:avLst/>
          </a:prstGeom>
        </p:spPr>
        <p:txBody>
          <a:bodyPr lIns="50800" tIns="50800" rIns="50800" bIns="50800" anchor="t"/>
          <a:lstStyle>
            <a:lvl1pPr algn="l" defTabSz="2438337">
              <a:lnSpc>
                <a:spcPct val="80000"/>
              </a:lnSpc>
              <a:defRPr sz="8500" spc="-170">
                <a:solidFill>
                  <a:srgbClr val="FFFFFF"/>
                </a:solidFill>
                <a:latin typeface="Tiempos Headline Semibold"/>
                <a:ea typeface="Tiempos Headline Semibold"/>
                <a:cs typeface="Tiempos Headline Semibold"/>
                <a:sym typeface="Tiempos Headline Semibold"/>
              </a:defRPr>
            </a:lvl1pPr>
          </a:lstStyle>
          <a:p>
            <a:r>
              <a:t>Slide Title</a:t>
            </a:r>
          </a:p>
        </p:txBody>
      </p:sp>
      <p:sp>
        <p:nvSpPr>
          <p:cNvPr id="72" name="Body Level One…"/>
          <p:cNvSpPr txBox="1">
            <a:spLocks noGrp="1"/>
          </p:cNvSpPr>
          <p:nvPr>
            <p:ph type="body" sz="quarter" idx="1" hasCustomPrompt="1"/>
          </p:nvPr>
        </p:nvSpPr>
        <p:spPr>
          <a:xfrm>
            <a:off x="1206500" y="2372961"/>
            <a:ext cx="21971000" cy="934781"/>
          </a:xfrm>
          <a:prstGeom prst="rect">
            <a:avLst/>
          </a:prstGeom>
        </p:spPr>
        <p:txBody>
          <a:bodyPr lIns="45718" tIns="45718" rIns="45718" bIns="45718"/>
          <a:lstStyle>
            <a:lvl1pPr marL="0" indent="0" defTabSz="825500">
              <a:spcBef>
                <a:spcPts val="0"/>
              </a:spcBef>
              <a:buSzTx/>
              <a:buFontTx/>
              <a:buNone/>
              <a:defRPr sz="5500">
                <a:solidFill>
                  <a:srgbClr val="FFFFFF"/>
                </a:solidFill>
                <a:latin typeface="Akkurat Pro Bold"/>
                <a:ea typeface="Akkurat Pro Bold"/>
                <a:cs typeface="Akkurat Pro Bold"/>
                <a:sym typeface="Akkurat Pro Bold"/>
              </a:defRPr>
            </a:lvl1pPr>
            <a:lvl2pPr marL="1308100" indent="-698500" defTabSz="825500">
              <a:spcBef>
                <a:spcPts val="0"/>
              </a:spcBef>
              <a:buSzPct val="123000"/>
              <a:buFontTx/>
              <a:buChar char="•"/>
              <a:defRPr sz="5500">
                <a:solidFill>
                  <a:srgbClr val="FFFFFF"/>
                </a:solidFill>
                <a:latin typeface="Akkurat Pro Bold"/>
                <a:ea typeface="Akkurat Pro Bold"/>
                <a:cs typeface="Akkurat Pro Bold"/>
                <a:sym typeface="Akkurat Pro Bold"/>
              </a:defRPr>
            </a:lvl2pPr>
            <a:lvl3pPr marL="1917700" indent="-698500" defTabSz="825500">
              <a:spcBef>
                <a:spcPts val="0"/>
              </a:spcBef>
              <a:buSzPct val="123000"/>
              <a:buFontTx/>
              <a:defRPr sz="5500">
                <a:solidFill>
                  <a:srgbClr val="FFFFFF"/>
                </a:solidFill>
                <a:latin typeface="Akkurat Pro Bold"/>
                <a:ea typeface="Akkurat Pro Bold"/>
                <a:cs typeface="Akkurat Pro Bold"/>
                <a:sym typeface="Akkurat Pro Bold"/>
              </a:defRPr>
            </a:lvl3pPr>
            <a:lvl4pPr marL="2527300" indent="-698500" defTabSz="825500">
              <a:spcBef>
                <a:spcPts val="0"/>
              </a:spcBef>
              <a:buSzPct val="123000"/>
              <a:buFontTx/>
              <a:buChar char="•"/>
              <a:defRPr sz="5500">
                <a:solidFill>
                  <a:srgbClr val="FFFFFF"/>
                </a:solidFill>
                <a:latin typeface="Akkurat Pro Bold"/>
                <a:ea typeface="Akkurat Pro Bold"/>
                <a:cs typeface="Akkurat Pro Bold"/>
                <a:sym typeface="Akkurat Pro Bold"/>
              </a:defRPr>
            </a:lvl4pPr>
            <a:lvl5pPr marL="3136900" indent="-698500" defTabSz="825500">
              <a:spcBef>
                <a:spcPts val="0"/>
              </a:spcBef>
              <a:buSzPct val="123000"/>
              <a:buFontTx/>
              <a:buChar char="•"/>
              <a:defRPr sz="5500">
                <a:solidFill>
                  <a:srgbClr val="FFFFFF"/>
                </a:solidFill>
                <a:latin typeface="Akkurat Pro Bold"/>
                <a:ea typeface="Akkurat Pro Bold"/>
                <a:cs typeface="Akkurat Pro Bold"/>
                <a:sym typeface="Akkurat Pro Bold"/>
              </a:defRPr>
            </a:lvl5pPr>
          </a:lstStyle>
          <a:p>
            <a:r>
              <a:t>Slide Subtitle</a:t>
            </a:r>
          </a:p>
          <a:p>
            <a:pPr lvl="1"/>
            <a:endParaRPr/>
          </a:p>
          <a:p>
            <a:pPr lvl="2"/>
            <a:endParaRPr/>
          </a:p>
          <a:p>
            <a:pPr lvl="3"/>
            <a:endParaRPr/>
          </a:p>
          <a:p>
            <a:pPr lvl="4"/>
            <a:endParaRPr/>
          </a:p>
        </p:txBody>
      </p:sp>
      <p:sp>
        <p:nvSpPr>
          <p:cNvPr id="73" name="Body Level One…"/>
          <p:cNvSpPr txBox="1"/>
          <p:nvPr/>
        </p:nvSpPr>
        <p:spPr>
          <a:xfrm>
            <a:off x="1159105" y="4296009"/>
            <a:ext cx="8273113" cy="687453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ormAutofit/>
          </a:bodyPr>
          <a:lstStyle>
            <a:lvl1pPr algn="l">
              <a:lnSpc>
                <a:spcPct val="90000"/>
              </a:lnSpc>
              <a:spcBef>
                <a:spcPts val="4500"/>
              </a:spcBef>
              <a:defRPr sz="4800">
                <a:solidFill>
                  <a:srgbClr val="FFFFFF"/>
                </a:solidFill>
                <a:latin typeface="Akkurat Light Pro Regular"/>
                <a:ea typeface="Akkurat Light Pro Regular"/>
                <a:cs typeface="Akkurat Light Pro Regular"/>
                <a:sym typeface="Akkurat Light Pro Regular"/>
              </a:defRPr>
            </a:lvl1pPr>
            <a:lvl2pPr indent="457200" algn="l">
              <a:lnSpc>
                <a:spcPct val="90000"/>
              </a:lnSpc>
              <a:spcBef>
                <a:spcPts val="4500"/>
              </a:spcBef>
              <a:defRPr sz="4800">
                <a:solidFill>
                  <a:srgbClr val="FFFFFF"/>
                </a:solidFill>
                <a:latin typeface="Akkurat Light Pro Regular"/>
                <a:ea typeface="Akkurat Light Pro Regular"/>
                <a:cs typeface="Akkurat Light Pro Regular"/>
                <a:sym typeface="Akkurat Light Pro Regular"/>
              </a:defRPr>
            </a:lvl2pPr>
            <a:lvl3pPr indent="914400" algn="l">
              <a:lnSpc>
                <a:spcPct val="90000"/>
              </a:lnSpc>
              <a:spcBef>
                <a:spcPts val="4500"/>
              </a:spcBef>
              <a:defRPr sz="4800">
                <a:solidFill>
                  <a:srgbClr val="FFFFFF"/>
                </a:solidFill>
                <a:latin typeface="Akkurat Light Pro Regular"/>
                <a:ea typeface="Akkurat Light Pro Regular"/>
                <a:cs typeface="Akkurat Light Pro Regular"/>
                <a:sym typeface="Akkurat Light Pro Regular"/>
              </a:defRPr>
            </a:lvl3pPr>
            <a:lvl4pPr indent="1371600" algn="l">
              <a:lnSpc>
                <a:spcPct val="90000"/>
              </a:lnSpc>
              <a:spcBef>
                <a:spcPts val="4500"/>
              </a:spcBef>
              <a:defRPr sz="4800">
                <a:solidFill>
                  <a:srgbClr val="FFFFFF"/>
                </a:solidFill>
                <a:latin typeface="Akkurat Light Pro Regular"/>
                <a:ea typeface="Akkurat Light Pro Regular"/>
                <a:cs typeface="Akkurat Light Pro Regular"/>
                <a:sym typeface="Akkurat Light Pro Regular"/>
              </a:defRPr>
            </a:lvl4pPr>
            <a:lvl5pPr indent="1828800" algn="l">
              <a:lnSpc>
                <a:spcPct val="90000"/>
              </a:lnSpc>
              <a:spcBef>
                <a:spcPts val="4500"/>
              </a:spcBef>
              <a:defRPr sz="4800">
                <a:solidFill>
                  <a:srgbClr val="FFFFFF"/>
                </a:solidFill>
                <a:latin typeface="Akkurat Light Pro Regular"/>
                <a:ea typeface="Akkurat Light Pro Regular"/>
                <a:cs typeface="Akkurat Light Pro Regular"/>
                <a:sym typeface="Akkurat Light Pro Regular"/>
              </a:defRPr>
            </a:lvl5pPr>
          </a:lstStyle>
          <a:p>
            <a:r>
              <a:t>Body Level One</a:t>
            </a:r>
          </a:p>
          <a:p>
            <a:pPr lvl="1"/>
            <a:r>
              <a:t>Body Level Two</a:t>
            </a:r>
          </a:p>
          <a:p>
            <a:pPr lvl="2"/>
            <a:r>
              <a:t>Body Level Three</a:t>
            </a:r>
          </a:p>
          <a:p>
            <a:pPr lvl="3"/>
            <a:r>
              <a:t>Body Level Four</a:t>
            </a:r>
          </a:p>
          <a:p>
            <a:pPr lvl="4"/>
            <a:r>
              <a:t>Body Level Five</a:t>
            </a:r>
          </a:p>
        </p:txBody>
      </p:sp>
      <p:sp>
        <p:nvSpPr>
          <p:cNvPr id="74" name="Slide Number"/>
          <p:cNvSpPr txBox="1">
            <a:spLocks noGrp="1"/>
          </p:cNvSpPr>
          <p:nvPr>
            <p:ph type="sldNum" sz="quarter" idx="2"/>
          </p:nvPr>
        </p:nvSpPr>
        <p:spPr>
          <a:xfrm>
            <a:off x="12001500" y="13080999"/>
            <a:ext cx="368504" cy="374600"/>
          </a:xfrm>
          <a:prstGeom prst="rect">
            <a:avLst/>
          </a:prstGeom>
        </p:spPr>
        <p:txBody>
          <a:bodyPr lIns="50800" tIns="50800" rIns="50800" bIns="50800" anchor="b"/>
          <a:lstStyle>
            <a:lvl1pPr algn="ctr" defTabSz="584200">
              <a:defRPr sz="1800">
                <a:solidFill>
                  <a:srgbClr val="000000"/>
                </a:solidFill>
                <a:latin typeface="+mj-lt"/>
                <a:ea typeface="+mj-ea"/>
                <a:cs typeface="+mj-cs"/>
                <a:sym typeface="Helvetica Neue"/>
              </a:defRPr>
            </a:lvl1p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mp; textbox White">
    <p:spTree>
      <p:nvGrpSpPr>
        <p:cNvPr id="1" name=""/>
        <p:cNvGrpSpPr/>
        <p:nvPr/>
      </p:nvGrpSpPr>
      <p:grpSpPr>
        <a:xfrm>
          <a:off x="0" y="0"/>
          <a:ext cx="0" cy="0"/>
          <a:chOff x="0" y="0"/>
          <a:chExt cx="0" cy="0"/>
        </a:xfrm>
      </p:grpSpPr>
      <p:sp>
        <p:nvSpPr>
          <p:cNvPr id="81" name="Slide Title"/>
          <p:cNvSpPr txBox="1">
            <a:spLocks noGrp="1"/>
          </p:cNvSpPr>
          <p:nvPr>
            <p:ph type="title" hasCustomPrompt="1"/>
          </p:nvPr>
        </p:nvSpPr>
        <p:spPr>
          <a:xfrm>
            <a:off x="1206500" y="1079500"/>
            <a:ext cx="21971000" cy="1433164"/>
          </a:xfrm>
          <a:prstGeom prst="rect">
            <a:avLst/>
          </a:prstGeom>
        </p:spPr>
        <p:txBody>
          <a:bodyPr lIns="50800" tIns="50800" rIns="50800" bIns="50800" anchor="t"/>
          <a:lstStyle>
            <a:lvl1pPr algn="l" defTabSz="2438337">
              <a:lnSpc>
                <a:spcPct val="80000"/>
              </a:lnSpc>
              <a:defRPr sz="8500" spc="-170">
                <a:latin typeface="Tiempos Headline Semibold"/>
                <a:ea typeface="Tiempos Headline Semibold"/>
                <a:cs typeface="Tiempos Headline Semibold"/>
                <a:sym typeface="Tiempos Headline Semibold"/>
              </a:defRPr>
            </a:lvl1pPr>
          </a:lstStyle>
          <a:p>
            <a:r>
              <a:t>Slide Title</a:t>
            </a:r>
          </a:p>
        </p:txBody>
      </p:sp>
      <p:sp>
        <p:nvSpPr>
          <p:cNvPr id="82" name="Body Level One…"/>
          <p:cNvSpPr txBox="1">
            <a:spLocks noGrp="1"/>
          </p:cNvSpPr>
          <p:nvPr>
            <p:ph type="body" sz="quarter" idx="1" hasCustomPrompt="1"/>
          </p:nvPr>
        </p:nvSpPr>
        <p:spPr>
          <a:xfrm>
            <a:off x="1206500" y="2372961"/>
            <a:ext cx="21971000" cy="934781"/>
          </a:xfrm>
          <a:prstGeom prst="rect">
            <a:avLst/>
          </a:prstGeom>
        </p:spPr>
        <p:txBody>
          <a:bodyPr lIns="45718" tIns="45718" rIns="45718" bIns="45718"/>
          <a:lstStyle>
            <a:lvl1pPr marL="0" indent="0" defTabSz="825500">
              <a:spcBef>
                <a:spcPts val="0"/>
              </a:spcBef>
              <a:buSzTx/>
              <a:buFontTx/>
              <a:buNone/>
              <a:defRPr sz="5500">
                <a:latin typeface="Akkurat Pro Bold"/>
                <a:ea typeface="Akkurat Pro Bold"/>
                <a:cs typeface="Akkurat Pro Bold"/>
                <a:sym typeface="Akkurat Pro Bold"/>
              </a:defRPr>
            </a:lvl1pPr>
            <a:lvl2pPr marL="1308100" indent="-698500" defTabSz="825500">
              <a:spcBef>
                <a:spcPts val="0"/>
              </a:spcBef>
              <a:buSzPct val="123000"/>
              <a:buFontTx/>
              <a:buChar char="•"/>
              <a:defRPr sz="5500">
                <a:latin typeface="Akkurat Pro Bold"/>
                <a:ea typeface="Akkurat Pro Bold"/>
                <a:cs typeface="Akkurat Pro Bold"/>
                <a:sym typeface="Akkurat Pro Bold"/>
              </a:defRPr>
            </a:lvl2pPr>
            <a:lvl3pPr marL="1917700" indent="-698500" defTabSz="825500">
              <a:spcBef>
                <a:spcPts val="0"/>
              </a:spcBef>
              <a:buSzPct val="123000"/>
              <a:buFontTx/>
              <a:defRPr sz="5500">
                <a:latin typeface="Akkurat Pro Bold"/>
                <a:ea typeface="Akkurat Pro Bold"/>
                <a:cs typeface="Akkurat Pro Bold"/>
                <a:sym typeface="Akkurat Pro Bold"/>
              </a:defRPr>
            </a:lvl3pPr>
            <a:lvl4pPr marL="2527300" indent="-698500" defTabSz="825500">
              <a:spcBef>
                <a:spcPts val="0"/>
              </a:spcBef>
              <a:buSzPct val="123000"/>
              <a:buFontTx/>
              <a:buChar char="•"/>
              <a:defRPr sz="5500">
                <a:latin typeface="Akkurat Pro Bold"/>
                <a:ea typeface="Akkurat Pro Bold"/>
                <a:cs typeface="Akkurat Pro Bold"/>
                <a:sym typeface="Akkurat Pro Bold"/>
              </a:defRPr>
            </a:lvl4pPr>
            <a:lvl5pPr marL="3136900" indent="-698500" defTabSz="825500">
              <a:spcBef>
                <a:spcPts val="0"/>
              </a:spcBef>
              <a:buSzPct val="123000"/>
              <a:buFontTx/>
              <a:buChar char="•"/>
              <a:defRPr sz="5500">
                <a:latin typeface="Akkurat Pro Bold"/>
                <a:ea typeface="Akkurat Pro Bold"/>
                <a:cs typeface="Akkurat Pro Bold"/>
                <a:sym typeface="Akkurat Pro Bold"/>
              </a:defRPr>
            </a:lvl5pPr>
          </a:lstStyle>
          <a:p>
            <a:r>
              <a:t>Slide Subtitle</a:t>
            </a:r>
          </a:p>
          <a:p>
            <a:pPr lvl="1"/>
            <a:endParaRPr/>
          </a:p>
          <a:p>
            <a:pPr lvl="2"/>
            <a:endParaRPr/>
          </a:p>
          <a:p>
            <a:pPr lvl="3"/>
            <a:endParaRPr/>
          </a:p>
          <a:p>
            <a:pPr lvl="4"/>
            <a:endParaRPr/>
          </a:p>
        </p:txBody>
      </p:sp>
      <p:sp>
        <p:nvSpPr>
          <p:cNvPr id="83" name="Ai-powered consumer insights"/>
          <p:cNvSpPr txBox="1"/>
          <p:nvPr/>
        </p:nvSpPr>
        <p:spPr>
          <a:xfrm>
            <a:off x="760640" y="12952104"/>
            <a:ext cx="10922698" cy="2438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fontScale="92500" lnSpcReduction="10000"/>
          </a:bodyPr>
          <a:lstStyle>
            <a:lvl1pPr algn="l" defTabSz="800735">
              <a:defRPr sz="1843" cap="all" spc="97">
                <a:solidFill>
                  <a:srgbClr val="929292"/>
                </a:solidFill>
                <a:latin typeface="Akkurat Pro Regular"/>
                <a:ea typeface="Akkurat Pro Regular"/>
                <a:cs typeface="Akkurat Pro Regular"/>
                <a:sym typeface="Akkurat Pro Regular"/>
              </a:defRPr>
            </a:lvl1pPr>
          </a:lstStyle>
          <a:p>
            <a:r>
              <a:t>Ai-powered consumer insights</a:t>
            </a:r>
          </a:p>
        </p:txBody>
      </p:sp>
      <p:pic>
        <p:nvPicPr>
          <p:cNvPr id="84" name="Whispr_Red_RGB.pdf" descr="Whispr_Red_RGB.pdf"/>
          <p:cNvPicPr>
            <a:picLocks noChangeAspect="1"/>
          </p:cNvPicPr>
          <p:nvPr/>
        </p:nvPicPr>
        <p:blipFill>
          <a:blip r:embed="rId2"/>
          <a:stretch>
            <a:fillRect/>
          </a:stretch>
        </p:blipFill>
        <p:spPr>
          <a:xfrm>
            <a:off x="20481106" y="12879206"/>
            <a:ext cx="2788013" cy="389638"/>
          </a:xfrm>
          <a:prstGeom prst="rect">
            <a:avLst/>
          </a:prstGeom>
          <a:ln w="12700">
            <a:miter lim="400000"/>
          </a:ln>
        </p:spPr>
      </p:pic>
      <p:sp>
        <p:nvSpPr>
          <p:cNvPr id="85" name="Body Level One…"/>
          <p:cNvSpPr txBox="1"/>
          <p:nvPr/>
        </p:nvSpPr>
        <p:spPr>
          <a:xfrm>
            <a:off x="1135408" y="4692655"/>
            <a:ext cx="8273113" cy="687453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ormAutofit/>
          </a:bodyPr>
          <a:lstStyle>
            <a:lvl1pPr algn="l">
              <a:lnSpc>
                <a:spcPct val="90000"/>
              </a:lnSpc>
              <a:spcBef>
                <a:spcPts val="4500"/>
              </a:spcBef>
              <a:defRPr sz="4800">
                <a:solidFill>
                  <a:srgbClr val="000000"/>
                </a:solidFill>
                <a:latin typeface="Akkurat Light Pro Regular"/>
                <a:ea typeface="Akkurat Light Pro Regular"/>
                <a:cs typeface="Akkurat Light Pro Regular"/>
                <a:sym typeface="Akkurat Light Pro Regular"/>
              </a:defRPr>
            </a:lvl1pPr>
            <a:lvl2pPr indent="457200" algn="l">
              <a:lnSpc>
                <a:spcPct val="90000"/>
              </a:lnSpc>
              <a:spcBef>
                <a:spcPts val="4500"/>
              </a:spcBef>
              <a:defRPr sz="4800">
                <a:solidFill>
                  <a:srgbClr val="000000"/>
                </a:solidFill>
                <a:latin typeface="Akkurat Light Pro Regular"/>
                <a:ea typeface="Akkurat Light Pro Regular"/>
                <a:cs typeface="Akkurat Light Pro Regular"/>
                <a:sym typeface="Akkurat Light Pro Regular"/>
              </a:defRPr>
            </a:lvl2pPr>
            <a:lvl3pPr indent="914400" algn="l">
              <a:lnSpc>
                <a:spcPct val="90000"/>
              </a:lnSpc>
              <a:spcBef>
                <a:spcPts val="4500"/>
              </a:spcBef>
              <a:defRPr sz="4800">
                <a:solidFill>
                  <a:srgbClr val="000000"/>
                </a:solidFill>
                <a:latin typeface="Akkurat Light Pro Regular"/>
                <a:ea typeface="Akkurat Light Pro Regular"/>
                <a:cs typeface="Akkurat Light Pro Regular"/>
                <a:sym typeface="Akkurat Light Pro Regular"/>
              </a:defRPr>
            </a:lvl3pPr>
            <a:lvl4pPr indent="1371600" algn="l">
              <a:lnSpc>
                <a:spcPct val="90000"/>
              </a:lnSpc>
              <a:spcBef>
                <a:spcPts val="4500"/>
              </a:spcBef>
              <a:defRPr sz="4800">
                <a:solidFill>
                  <a:srgbClr val="000000"/>
                </a:solidFill>
                <a:latin typeface="Akkurat Light Pro Regular"/>
                <a:ea typeface="Akkurat Light Pro Regular"/>
                <a:cs typeface="Akkurat Light Pro Regular"/>
                <a:sym typeface="Akkurat Light Pro Regular"/>
              </a:defRPr>
            </a:lvl4pPr>
            <a:lvl5pPr indent="1828800" algn="l">
              <a:lnSpc>
                <a:spcPct val="90000"/>
              </a:lnSpc>
              <a:spcBef>
                <a:spcPts val="4500"/>
              </a:spcBef>
              <a:defRPr sz="4800">
                <a:solidFill>
                  <a:srgbClr val="000000"/>
                </a:solidFill>
                <a:latin typeface="Akkurat Light Pro Regular"/>
                <a:ea typeface="Akkurat Light Pro Regular"/>
                <a:cs typeface="Akkurat Light Pro Regular"/>
                <a:sym typeface="Akkurat Light Pro Regular"/>
              </a:defRPr>
            </a:lvl5pPr>
          </a:lstStyle>
          <a:p>
            <a:r>
              <a:t>Body Level One</a:t>
            </a:r>
          </a:p>
          <a:p>
            <a:pPr lvl="1"/>
            <a:r>
              <a:t>Body Level Two</a:t>
            </a:r>
          </a:p>
          <a:p>
            <a:pPr lvl="2"/>
            <a:r>
              <a:t>Body Level Three</a:t>
            </a:r>
          </a:p>
          <a:p>
            <a:pPr lvl="3"/>
            <a:r>
              <a:t>Body Level Four</a:t>
            </a:r>
          </a:p>
          <a:p>
            <a:pPr lvl="4"/>
            <a:r>
              <a:t>Body Level Five</a:t>
            </a:r>
          </a:p>
        </p:txBody>
      </p:sp>
      <p:sp>
        <p:nvSpPr>
          <p:cNvPr id="86" name="Slide Number"/>
          <p:cNvSpPr txBox="1">
            <a:spLocks noGrp="1"/>
          </p:cNvSpPr>
          <p:nvPr>
            <p:ph type="sldNum" sz="quarter" idx="2"/>
          </p:nvPr>
        </p:nvSpPr>
        <p:spPr>
          <a:xfrm>
            <a:off x="12001500" y="13080999"/>
            <a:ext cx="368504" cy="374600"/>
          </a:xfrm>
          <a:prstGeom prst="rect">
            <a:avLst/>
          </a:prstGeom>
        </p:spPr>
        <p:txBody>
          <a:bodyPr lIns="50800" tIns="50800" rIns="50800" bIns="50800" anchor="b"/>
          <a:lstStyle>
            <a:lvl1pPr algn="ctr" defTabSz="584200">
              <a:defRPr sz="1800">
                <a:solidFill>
                  <a:srgbClr val="000000"/>
                </a:solidFill>
                <a:latin typeface="+mj-lt"/>
                <a:ea typeface="+mj-ea"/>
                <a:cs typeface="+mj-cs"/>
                <a:sym typeface="Helvetica Neue"/>
              </a:defRPr>
            </a:lvl1p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amp; Bullets White">
    <p:spTree>
      <p:nvGrpSpPr>
        <p:cNvPr id="1" name=""/>
        <p:cNvGrpSpPr/>
        <p:nvPr/>
      </p:nvGrpSpPr>
      <p:grpSpPr>
        <a:xfrm>
          <a:off x="0" y="0"/>
          <a:ext cx="0" cy="0"/>
          <a:chOff x="0" y="0"/>
          <a:chExt cx="0" cy="0"/>
        </a:xfrm>
      </p:grpSpPr>
      <p:sp>
        <p:nvSpPr>
          <p:cNvPr id="105" name="Slide Title"/>
          <p:cNvSpPr txBox="1">
            <a:spLocks noGrp="1"/>
          </p:cNvSpPr>
          <p:nvPr>
            <p:ph type="title" hasCustomPrompt="1"/>
          </p:nvPr>
        </p:nvSpPr>
        <p:spPr>
          <a:xfrm>
            <a:off x="1206500" y="1079500"/>
            <a:ext cx="21971000" cy="1433164"/>
          </a:xfrm>
          <a:prstGeom prst="rect">
            <a:avLst/>
          </a:prstGeom>
        </p:spPr>
        <p:txBody>
          <a:bodyPr lIns="50800" tIns="50800" rIns="50800" bIns="50800" anchor="t"/>
          <a:lstStyle>
            <a:lvl1pPr algn="l" defTabSz="2438337">
              <a:lnSpc>
                <a:spcPct val="80000"/>
              </a:lnSpc>
              <a:defRPr sz="8500" spc="-170">
                <a:latin typeface="Tiempos Headline Semibold"/>
                <a:ea typeface="Tiempos Headline Semibold"/>
                <a:cs typeface="Tiempos Headline Semibold"/>
                <a:sym typeface="Tiempos Headline Semibold"/>
              </a:defRPr>
            </a:lvl1pPr>
          </a:lstStyle>
          <a:p>
            <a:r>
              <a:t>Slide Title</a:t>
            </a:r>
          </a:p>
        </p:txBody>
      </p:sp>
      <p:sp>
        <p:nvSpPr>
          <p:cNvPr id="106" name="Body Level One…"/>
          <p:cNvSpPr txBox="1">
            <a:spLocks noGrp="1"/>
          </p:cNvSpPr>
          <p:nvPr>
            <p:ph type="body" sz="quarter" idx="1" hasCustomPrompt="1"/>
          </p:nvPr>
        </p:nvSpPr>
        <p:spPr>
          <a:xfrm>
            <a:off x="1206500" y="2372961"/>
            <a:ext cx="21971000" cy="934781"/>
          </a:xfrm>
          <a:prstGeom prst="rect">
            <a:avLst/>
          </a:prstGeom>
        </p:spPr>
        <p:txBody>
          <a:bodyPr lIns="45718" tIns="45718" rIns="45718" bIns="45718"/>
          <a:lstStyle>
            <a:lvl1pPr marL="0" indent="0" defTabSz="825500">
              <a:spcBef>
                <a:spcPts val="0"/>
              </a:spcBef>
              <a:buSzTx/>
              <a:buFontTx/>
              <a:buNone/>
              <a:defRPr sz="5500">
                <a:latin typeface="Akkurat Pro Bold"/>
                <a:ea typeface="Akkurat Pro Bold"/>
                <a:cs typeface="Akkurat Pro Bold"/>
                <a:sym typeface="Akkurat Pro Bold"/>
              </a:defRPr>
            </a:lvl1pPr>
            <a:lvl2pPr marL="1308100" indent="-698500" defTabSz="825500">
              <a:spcBef>
                <a:spcPts val="0"/>
              </a:spcBef>
              <a:buSzPct val="123000"/>
              <a:buFontTx/>
              <a:buChar char="•"/>
              <a:defRPr sz="5500">
                <a:latin typeface="Akkurat Pro Bold"/>
                <a:ea typeface="Akkurat Pro Bold"/>
                <a:cs typeface="Akkurat Pro Bold"/>
                <a:sym typeface="Akkurat Pro Bold"/>
              </a:defRPr>
            </a:lvl2pPr>
            <a:lvl3pPr marL="1917700" indent="-698500" defTabSz="825500">
              <a:spcBef>
                <a:spcPts val="0"/>
              </a:spcBef>
              <a:buSzPct val="123000"/>
              <a:buFontTx/>
              <a:defRPr sz="5500">
                <a:latin typeface="Akkurat Pro Bold"/>
                <a:ea typeface="Akkurat Pro Bold"/>
                <a:cs typeface="Akkurat Pro Bold"/>
                <a:sym typeface="Akkurat Pro Bold"/>
              </a:defRPr>
            </a:lvl3pPr>
            <a:lvl4pPr marL="2527300" indent="-698500" defTabSz="825500">
              <a:spcBef>
                <a:spcPts val="0"/>
              </a:spcBef>
              <a:buSzPct val="123000"/>
              <a:buFontTx/>
              <a:buChar char="•"/>
              <a:defRPr sz="5500">
                <a:latin typeface="Akkurat Pro Bold"/>
                <a:ea typeface="Akkurat Pro Bold"/>
                <a:cs typeface="Akkurat Pro Bold"/>
                <a:sym typeface="Akkurat Pro Bold"/>
              </a:defRPr>
            </a:lvl4pPr>
            <a:lvl5pPr marL="3136900" indent="-698500" defTabSz="825500">
              <a:spcBef>
                <a:spcPts val="0"/>
              </a:spcBef>
              <a:buSzPct val="123000"/>
              <a:buFontTx/>
              <a:buChar char="•"/>
              <a:defRPr sz="5500">
                <a:latin typeface="Akkurat Pro Bold"/>
                <a:ea typeface="Akkurat Pro Bold"/>
                <a:cs typeface="Akkurat Pro Bold"/>
                <a:sym typeface="Akkurat Pro Bold"/>
              </a:defRPr>
            </a:lvl5pPr>
          </a:lstStyle>
          <a:p>
            <a:r>
              <a:t>Slide Subtitle</a:t>
            </a:r>
          </a:p>
          <a:p>
            <a:pPr lvl="1"/>
            <a:endParaRPr/>
          </a:p>
          <a:p>
            <a:pPr lvl="2"/>
            <a:endParaRPr/>
          </a:p>
          <a:p>
            <a:pPr lvl="3"/>
            <a:endParaRPr/>
          </a:p>
          <a:p>
            <a:pPr lvl="4"/>
            <a:endParaRPr/>
          </a:p>
        </p:txBody>
      </p:sp>
      <p:sp>
        <p:nvSpPr>
          <p:cNvPr id="107" name="Body Level One…"/>
          <p:cNvSpPr txBox="1">
            <a:spLocks noGrp="1"/>
          </p:cNvSpPr>
          <p:nvPr>
            <p:ph type="body" idx="21" hasCustomPrompt="1"/>
          </p:nvPr>
        </p:nvSpPr>
        <p:spPr>
          <a:xfrm>
            <a:off x="1206500" y="4248503"/>
            <a:ext cx="21971000" cy="8256014"/>
          </a:xfrm>
          <a:prstGeom prst="rect">
            <a:avLst/>
          </a:prstGeom>
        </p:spPr>
        <p:txBody>
          <a:bodyPr lIns="50800" tIns="50800" rIns="50800" bIns="50800"/>
          <a:lstStyle>
            <a:lvl1pPr marL="609600" indent="-609600" defTabSz="2438337">
              <a:lnSpc>
                <a:spcPct val="90000"/>
              </a:lnSpc>
              <a:spcBef>
                <a:spcPts val="4500"/>
              </a:spcBef>
              <a:buSzPct val="123000"/>
              <a:buFontTx/>
              <a:defRPr sz="4800">
                <a:latin typeface="Akkurat Light Pro Regular"/>
                <a:ea typeface="Akkurat Light Pro Regular"/>
                <a:cs typeface="Akkurat Light Pro Regular"/>
                <a:sym typeface="Akkurat Light Pro Regular"/>
              </a:defRPr>
            </a:lvl1pPr>
          </a:lstStyle>
          <a:p>
            <a:r>
              <a:t>Slide bullet text</a:t>
            </a:r>
          </a:p>
        </p:txBody>
      </p:sp>
      <p:sp>
        <p:nvSpPr>
          <p:cNvPr id="108" name="Ai-powered consumer insights"/>
          <p:cNvSpPr txBox="1"/>
          <p:nvPr/>
        </p:nvSpPr>
        <p:spPr>
          <a:xfrm>
            <a:off x="760640" y="12952104"/>
            <a:ext cx="10922698" cy="2438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fontScale="92500" lnSpcReduction="10000"/>
          </a:bodyPr>
          <a:lstStyle>
            <a:lvl1pPr algn="l" defTabSz="800735">
              <a:defRPr sz="1843" cap="all" spc="97">
                <a:solidFill>
                  <a:srgbClr val="929292"/>
                </a:solidFill>
                <a:latin typeface="Akkurat Pro Regular"/>
                <a:ea typeface="Akkurat Pro Regular"/>
                <a:cs typeface="Akkurat Pro Regular"/>
                <a:sym typeface="Akkurat Pro Regular"/>
              </a:defRPr>
            </a:lvl1pPr>
          </a:lstStyle>
          <a:p>
            <a:r>
              <a:t>Ai-powered consumer insights</a:t>
            </a:r>
          </a:p>
        </p:txBody>
      </p:sp>
      <p:pic>
        <p:nvPicPr>
          <p:cNvPr id="109" name="Whispr_Red_RGB.pdf" descr="Whispr_Red_RGB.pdf"/>
          <p:cNvPicPr>
            <a:picLocks noChangeAspect="1"/>
          </p:cNvPicPr>
          <p:nvPr/>
        </p:nvPicPr>
        <p:blipFill>
          <a:blip r:embed="rId2"/>
          <a:stretch>
            <a:fillRect/>
          </a:stretch>
        </p:blipFill>
        <p:spPr>
          <a:xfrm>
            <a:off x="20481106" y="12879206"/>
            <a:ext cx="2788013" cy="389638"/>
          </a:xfrm>
          <a:prstGeom prst="rect">
            <a:avLst/>
          </a:prstGeom>
          <a:ln w="12700">
            <a:miter lim="400000"/>
          </a:ln>
        </p:spPr>
      </p:pic>
      <p:sp>
        <p:nvSpPr>
          <p:cNvPr id="110" name="Slide Number"/>
          <p:cNvSpPr txBox="1">
            <a:spLocks noGrp="1"/>
          </p:cNvSpPr>
          <p:nvPr>
            <p:ph type="sldNum" sz="quarter" idx="2"/>
          </p:nvPr>
        </p:nvSpPr>
        <p:spPr>
          <a:xfrm>
            <a:off x="12001500" y="13080999"/>
            <a:ext cx="368504" cy="374600"/>
          </a:xfrm>
          <a:prstGeom prst="rect">
            <a:avLst/>
          </a:prstGeom>
        </p:spPr>
        <p:txBody>
          <a:bodyPr lIns="50800" tIns="50800" rIns="50800" bIns="50800" anchor="b"/>
          <a:lstStyle>
            <a:lvl1pPr algn="ctr" defTabSz="584200">
              <a:defRPr sz="1800">
                <a:solidFill>
                  <a:srgbClr val="000000"/>
                </a:solidFill>
                <a:latin typeface="+mj-lt"/>
                <a:ea typeface="+mj-ea"/>
                <a:cs typeface="+mj-cs"/>
                <a:sym typeface="Helvetica Neue"/>
              </a:defRPr>
            </a:lvl1p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Bullets &amp; Photo White">
    <p:spTree>
      <p:nvGrpSpPr>
        <p:cNvPr id="1" name=""/>
        <p:cNvGrpSpPr/>
        <p:nvPr/>
      </p:nvGrpSpPr>
      <p:grpSpPr>
        <a:xfrm>
          <a:off x="0" y="0"/>
          <a:ext cx="0" cy="0"/>
          <a:chOff x="0" y="0"/>
          <a:chExt cx="0" cy="0"/>
        </a:xfrm>
      </p:grpSpPr>
      <p:sp>
        <p:nvSpPr>
          <p:cNvPr id="130" name="Body Level One…"/>
          <p:cNvSpPr txBox="1">
            <a:spLocks noGrp="1"/>
          </p:cNvSpPr>
          <p:nvPr>
            <p:ph type="body" sz="quarter" idx="1" hasCustomPrompt="1"/>
          </p:nvPr>
        </p:nvSpPr>
        <p:spPr>
          <a:xfrm>
            <a:off x="1206500" y="2372961"/>
            <a:ext cx="9779000" cy="934781"/>
          </a:xfrm>
          <a:prstGeom prst="rect">
            <a:avLst/>
          </a:prstGeom>
        </p:spPr>
        <p:txBody>
          <a:bodyPr lIns="45718" tIns="45718" rIns="45718" bIns="45718"/>
          <a:lstStyle>
            <a:lvl1pPr marL="0" indent="0" defTabSz="825500">
              <a:spcBef>
                <a:spcPts val="0"/>
              </a:spcBef>
              <a:buSzTx/>
              <a:buFontTx/>
              <a:buNone/>
              <a:defRPr sz="5500">
                <a:latin typeface="Akkurat Pro Bold"/>
                <a:ea typeface="Akkurat Pro Bold"/>
                <a:cs typeface="Akkurat Pro Bold"/>
                <a:sym typeface="Akkurat Pro Bold"/>
              </a:defRPr>
            </a:lvl1pPr>
            <a:lvl2pPr marL="1308100" indent="-698500" defTabSz="825500">
              <a:spcBef>
                <a:spcPts val="0"/>
              </a:spcBef>
              <a:buSzPct val="123000"/>
              <a:buFontTx/>
              <a:buChar char="•"/>
              <a:defRPr sz="5500">
                <a:latin typeface="Akkurat Pro Bold"/>
                <a:ea typeface="Akkurat Pro Bold"/>
                <a:cs typeface="Akkurat Pro Bold"/>
                <a:sym typeface="Akkurat Pro Bold"/>
              </a:defRPr>
            </a:lvl2pPr>
            <a:lvl3pPr marL="1917700" indent="-698500" defTabSz="825500">
              <a:spcBef>
                <a:spcPts val="0"/>
              </a:spcBef>
              <a:buSzPct val="123000"/>
              <a:buFontTx/>
              <a:defRPr sz="5500">
                <a:latin typeface="Akkurat Pro Bold"/>
                <a:ea typeface="Akkurat Pro Bold"/>
                <a:cs typeface="Akkurat Pro Bold"/>
                <a:sym typeface="Akkurat Pro Bold"/>
              </a:defRPr>
            </a:lvl3pPr>
            <a:lvl4pPr marL="2527300" indent="-698500" defTabSz="825500">
              <a:spcBef>
                <a:spcPts val="0"/>
              </a:spcBef>
              <a:buSzPct val="123000"/>
              <a:buFontTx/>
              <a:buChar char="•"/>
              <a:defRPr sz="5500">
                <a:latin typeface="Akkurat Pro Bold"/>
                <a:ea typeface="Akkurat Pro Bold"/>
                <a:cs typeface="Akkurat Pro Bold"/>
                <a:sym typeface="Akkurat Pro Bold"/>
              </a:defRPr>
            </a:lvl4pPr>
            <a:lvl5pPr marL="3136900" indent="-698500" defTabSz="825500">
              <a:spcBef>
                <a:spcPts val="0"/>
              </a:spcBef>
              <a:buSzPct val="123000"/>
              <a:buFontTx/>
              <a:buChar char="•"/>
              <a:defRPr sz="5500">
                <a:latin typeface="Akkurat Pro Bold"/>
                <a:ea typeface="Akkurat Pro Bold"/>
                <a:cs typeface="Akkurat Pro Bold"/>
                <a:sym typeface="Akkurat Pro Bold"/>
              </a:defRPr>
            </a:lvl5pPr>
          </a:lstStyle>
          <a:p>
            <a:r>
              <a:t>Slide Subtitle</a:t>
            </a:r>
          </a:p>
          <a:p>
            <a:pPr lvl="1"/>
            <a:endParaRPr/>
          </a:p>
          <a:p>
            <a:pPr lvl="2"/>
            <a:endParaRPr/>
          </a:p>
          <a:p>
            <a:pPr lvl="3"/>
            <a:endParaRPr/>
          </a:p>
          <a:p>
            <a:pPr lvl="4"/>
            <a:endParaRPr/>
          </a:p>
        </p:txBody>
      </p:sp>
      <p:sp>
        <p:nvSpPr>
          <p:cNvPr id="131" name="Body Level One…"/>
          <p:cNvSpPr txBox="1">
            <a:spLocks noGrp="1"/>
          </p:cNvSpPr>
          <p:nvPr>
            <p:ph type="body" sz="half" idx="21" hasCustomPrompt="1"/>
          </p:nvPr>
        </p:nvSpPr>
        <p:spPr>
          <a:xfrm>
            <a:off x="1206500" y="4248503"/>
            <a:ext cx="9779000" cy="8256631"/>
          </a:xfrm>
          <a:prstGeom prst="rect">
            <a:avLst/>
          </a:prstGeom>
        </p:spPr>
        <p:txBody>
          <a:bodyPr lIns="50800" tIns="50800" rIns="50800" bIns="50800"/>
          <a:lstStyle>
            <a:lvl1pPr marL="609600" indent="-609600" defTabSz="2438337">
              <a:lnSpc>
                <a:spcPct val="90000"/>
              </a:lnSpc>
              <a:spcBef>
                <a:spcPts val="4500"/>
              </a:spcBef>
              <a:buSzPct val="123000"/>
              <a:buFontTx/>
              <a:defRPr sz="4800">
                <a:latin typeface="Akkurat Light Pro Regular"/>
                <a:ea typeface="Akkurat Light Pro Regular"/>
                <a:cs typeface="Akkurat Light Pro Regular"/>
                <a:sym typeface="Akkurat Light Pro Regular"/>
              </a:defRPr>
            </a:lvl1pPr>
          </a:lstStyle>
          <a:p>
            <a:r>
              <a:t>Slide bullet text</a:t>
            </a:r>
          </a:p>
        </p:txBody>
      </p:sp>
      <p:sp>
        <p:nvSpPr>
          <p:cNvPr id="132" name="jimmy-chang-hupwsQVetkA-unsplash.jpg"/>
          <p:cNvSpPr>
            <a:spLocks noGrp="1"/>
          </p:cNvSpPr>
          <p:nvPr>
            <p:ph type="pic" idx="22"/>
          </p:nvPr>
        </p:nvSpPr>
        <p:spPr>
          <a:xfrm>
            <a:off x="10191632" y="1263847"/>
            <a:ext cx="14917609" cy="11188206"/>
          </a:xfrm>
          <a:prstGeom prst="rect">
            <a:avLst/>
          </a:prstGeom>
        </p:spPr>
        <p:txBody>
          <a:bodyPr lIns="91439" tIns="45719" rIns="91439" bIns="45719">
            <a:noAutofit/>
          </a:bodyPr>
          <a:lstStyle/>
          <a:p>
            <a:endParaRPr/>
          </a:p>
        </p:txBody>
      </p:sp>
      <p:sp>
        <p:nvSpPr>
          <p:cNvPr id="133" name="Slide Title"/>
          <p:cNvSpPr txBox="1">
            <a:spLocks noGrp="1"/>
          </p:cNvSpPr>
          <p:nvPr>
            <p:ph type="title" hasCustomPrompt="1"/>
          </p:nvPr>
        </p:nvSpPr>
        <p:spPr>
          <a:xfrm>
            <a:off x="1206500" y="1079500"/>
            <a:ext cx="9779000" cy="1435100"/>
          </a:xfrm>
          <a:prstGeom prst="rect">
            <a:avLst/>
          </a:prstGeom>
        </p:spPr>
        <p:txBody>
          <a:bodyPr lIns="50800" tIns="50800" rIns="50800" bIns="50800" anchor="t"/>
          <a:lstStyle>
            <a:lvl1pPr algn="l" defTabSz="2438337">
              <a:lnSpc>
                <a:spcPct val="80000"/>
              </a:lnSpc>
              <a:defRPr sz="8500" spc="-170">
                <a:latin typeface="Tiempos Headline Semibold"/>
                <a:ea typeface="Tiempos Headline Semibold"/>
                <a:cs typeface="Tiempos Headline Semibold"/>
                <a:sym typeface="Tiempos Headline Semibold"/>
              </a:defRPr>
            </a:lvl1pPr>
          </a:lstStyle>
          <a:p>
            <a:r>
              <a:t>Slide Title</a:t>
            </a:r>
          </a:p>
        </p:txBody>
      </p:sp>
      <p:sp>
        <p:nvSpPr>
          <p:cNvPr id="134" name="Ai-powered consumer insights"/>
          <p:cNvSpPr txBox="1"/>
          <p:nvPr/>
        </p:nvSpPr>
        <p:spPr>
          <a:xfrm>
            <a:off x="760640" y="12952104"/>
            <a:ext cx="10922698" cy="2438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fontScale="92500" lnSpcReduction="10000"/>
          </a:bodyPr>
          <a:lstStyle>
            <a:lvl1pPr algn="l" defTabSz="800735">
              <a:defRPr sz="1843" cap="all" spc="97">
                <a:solidFill>
                  <a:srgbClr val="929292"/>
                </a:solidFill>
                <a:latin typeface="Akkurat Pro Regular"/>
                <a:ea typeface="Akkurat Pro Regular"/>
                <a:cs typeface="Akkurat Pro Regular"/>
                <a:sym typeface="Akkurat Pro Regular"/>
              </a:defRPr>
            </a:lvl1pPr>
          </a:lstStyle>
          <a:p>
            <a:r>
              <a:t>Ai-powered consumer insights</a:t>
            </a:r>
          </a:p>
        </p:txBody>
      </p:sp>
      <p:pic>
        <p:nvPicPr>
          <p:cNvPr id="135" name="Whispr_Red_RGB.pdf" descr="Whispr_Red_RGB.pdf"/>
          <p:cNvPicPr>
            <a:picLocks noChangeAspect="1"/>
          </p:cNvPicPr>
          <p:nvPr/>
        </p:nvPicPr>
        <p:blipFill>
          <a:blip r:embed="rId2"/>
          <a:stretch>
            <a:fillRect/>
          </a:stretch>
        </p:blipFill>
        <p:spPr>
          <a:xfrm>
            <a:off x="20481106" y="12879206"/>
            <a:ext cx="2788013" cy="389638"/>
          </a:xfrm>
          <a:prstGeom prst="rect">
            <a:avLst/>
          </a:prstGeom>
          <a:ln w="12700">
            <a:miter lim="400000"/>
          </a:ln>
        </p:spPr>
      </p:pic>
      <p:sp>
        <p:nvSpPr>
          <p:cNvPr id="136" name="Slide Number"/>
          <p:cNvSpPr txBox="1">
            <a:spLocks noGrp="1"/>
          </p:cNvSpPr>
          <p:nvPr>
            <p:ph type="sldNum" sz="quarter" idx="2"/>
          </p:nvPr>
        </p:nvSpPr>
        <p:spPr>
          <a:xfrm>
            <a:off x="12001500" y="13080999"/>
            <a:ext cx="368504" cy="374600"/>
          </a:xfrm>
          <a:prstGeom prst="rect">
            <a:avLst/>
          </a:prstGeom>
        </p:spPr>
        <p:txBody>
          <a:bodyPr lIns="50800" tIns="50800" rIns="50800" bIns="50800" anchor="b"/>
          <a:lstStyle>
            <a:lvl1pPr algn="ctr" defTabSz="584200">
              <a:defRPr sz="1800">
                <a:solidFill>
                  <a:srgbClr val="000000"/>
                </a:solidFill>
                <a:latin typeface="+mj-lt"/>
                <a:ea typeface="+mj-ea"/>
                <a:cs typeface="+mj-cs"/>
                <a:sym typeface="Helvetica Neue"/>
              </a:defRPr>
            </a:lvl1p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text &amp; Photo White">
    <p:spTree>
      <p:nvGrpSpPr>
        <p:cNvPr id="1" name=""/>
        <p:cNvGrpSpPr/>
        <p:nvPr/>
      </p:nvGrpSpPr>
      <p:grpSpPr>
        <a:xfrm>
          <a:off x="0" y="0"/>
          <a:ext cx="0" cy="0"/>
          <a:chOff x="0" y="0"/>
          <a:chExt cx="0" cy="0"/>
        </a:xfrm>
      </p:grpSpPr>
      <p:sp>
        <p:nvSpPr>
          <p:cNvPr id="156" name="Body Level One…"/>
          <p:cNvSpPr txBox="1">
            <a:spLocks noGrp="1"/>
          </p:cNvSpPr>
          <p:nvPr>
            <p:ph type="body" sz="quarter" idx="1" hasCustomPrompt="1"/>
          </p:nvPr>
        </p:nvSpPr>
        <p:spPr>
          <a:xfrm>
            <a:off x="1206500" y="2372961"/>
            <a:ext cx="9779000" cy="934781"/>
          </a:xfrm>
          <a:prstGeom prst="rect">
            <a:avLst/>
          </a:prstGeom>
        </p:spPr>
        <p:txBody>
          <a:bodyPr lIns="45718" tIns="45718" rIns="45718" bIns="45718"/>
          <a:lstStyle>
            <a:lvl1pPr marL="0" indent="0" defTabSz="825500">
              <a:spcBef>
                <a:spcPts val="0"/>
              </a:spcBef>
              <a:buSzTx/>
              <a:buFontTx/>
              <a:buNone/>
              <a:defRPr sz="5500">
                <a:latin typeface="Akkurat Pro Bold"/>
                <a:ea typeface="Akkurat Pro Bold"/>
                <a:cs typeface="Akkurat Pro Bold"/>
                <a:sym typeface="Akkurat Pro Bold"/>
              </a:defRPr>
            </a:lvl1pPr>
            <a:lvl2pPr marL="1308100" indent="-698500" defTabSz="825500">
              <a:spcBef>
                <a:spcPts val="0"/>
              </a:spcBef>
              <a:buSzPct val="123000"/>
              <a:buFontTx/>
              <a:buChar char="•"/>
              <a:defRPr sz="5500">
                <a:latin typeface="Akkurat Pro Bold"/>
                <a:ea typeface="Akkurat Pro Bold"/>
                <a:cs typeface="Akkurat Pro Bold"/>
                <a:sym typeface="Akkurat Pro Bold"/>
              </a:defRPr>
            </a:lvl2pPr>
            <a:lvl3pPr marL="1917700" indent="-698500" defTabSz="825500">
              <a:spcBef>
                <a:spcPts val="0"/>
              </a:spcBef>
              <a:buSzPct val="123000"/>
              <a:buFontTx/>
              <a:defRPr sz="5500">
                <a:latin typeface="Akkurat Pro Bold"/>
                <a:ea typeface="Akkurat Pro Bold"/>
                <a:cs typeface="Akkurat Pro Bold"/>
                <a:sym typeface="Akkurat Pro Bold"/>
              </a:defRPr>
            </a:lvl3pPr>
            <a:lvl4pPr marL="2527300" indent="-698500" defTabSz="825500">
              <a:spcBef>
                <a:spcPts val="0"/>
              </a:spcBef>
              <a:buSzPct val="123000"/>
              <a:buFontTx/>
              <a:buChar char="•"/>
              <a:defRPr sz="5500">
                <a:latin typeface="Akkurat Pro Bold"/>
                <a:ea typeface="Akkurat Pro Bold"/>
                <a:cs typeface="Akkurat Pro Bold"/>
                <a:sym typeface="Akkurat Pro Bold"/>
              </a:defRPr>
            </a:lvl4pPr>
            <a:lvl5pPr marL="3136900" indent="-698500" defTabSz="825500">
              <a:spcBef>
                <a:spcPts val="0"/>
              </a:spcBef>
              <a:buSzPct val="123000"/>
              <a:buFontTx/>
              <a:buChar char="•"/>
              <a:defRPr sz="5500">
                <a:latin typeface="Akkurat Pro Bold"/>
                <a:ea typeface="Akkurat Pro Bold"/>
                <a:cs typeface="Akkurat Pro Bold"/>
                <a:sym typeface="Akkurat Pro Bold"/>
              </a:defRPr>
            </a:lvl5pPr>
          </a:lstStyle>
          <a:p>
            <a:r>
              <a:t>Slide Subtitle</a:t>
            </a:r>
          </a:p>
          <a:p>
            <a:pPr lvl="1"/>
            <a:endParaRPr/>
          </a:p>
          <a:p>
            <a:pPr lvl="2"/>
            <a:endParaRPr/>
          </a:p>
          <a:p>
            <a:pPr lvl="3"/>
            <a:endParaRPr/>
          </a:p>
          <a:p>
            <a:pPr lvl="4"/>
            <a:endParaRPr/>
          </a:p>
        </p:txBody>
      </p:sp>
      <p:sp>
        <p:nvSpPr>
          <p:cNvPr id="157" name="jimmy-chang-hupwsQVetkA-unsplash.jpg"/>
          <p:cNvSpPr>
            <a:spLocks noGrp="1"/>
          </p:cNvSpPr>
          <p:nvPr>
            <p:ph type="pic" idx="21"/>
          </p:nvPr>
        </p:nvSpPr>
        <p:spPr>
          <a:xfrm>
            <a:off x="10191632" y="1263847"/>
            <a:ext cx="14917609" cy="11188206"/>
          </a:xfrm>
          <a:prstGeom prst="rect">
            <a:avLst/>
          </a:prstGeom>
        </p:spPr>
        <p:txBody>
          <a:bodyPr lIns="91439" tIns="45719" rIns="91439" bIns="45719">
            <a:noAutofit/>
          </a:bodyPr>
          <a:lstStyle/>
          <a:p>
            <a:endParaRPr/>
          </a:p>
        </p:txBody>
      </p:sp>
      <p:sp>
        <p:nvSpPr>
          <p:cNvPr id="158" name="Slide Title"/>
          <p:cNvSpPr txBox="1">
            <a:spLocks noGrp="1"/>
          </p:cNvSpPr>
          <p:nvPr>
            <p:ph type="title" hasCustomPrompt="1"/>
          </p:nvPr>
        </p:nvSpPr>
        <p:spPr>
          <a:xfrm>
            <a:off x="1206500" y="1079500"/>
            <a:ext cx="9779000" cy="1435100"/>
          </a:xfrm>
          <a:prstGeom prst="rect">
            <a:avLst/>
          </a:prstGeom>
        </p:spPr>
        <p:txBody>
          <a:bodyPr lIns="50800" tIns="50800" rIns="50800" bIns="50800" anchor="t"/>
          <a:lstStyle>
            <a:lvl1pPr algn="l" defTabSz="2438337">
              <a:lnSpc>
                <a:spcPct val="80000"/>
              </a:lnSpc>
              <a:defRPr sz="8500" spc="-170">
                <a:latin typeface="Tiempos Headline Semibold"/>
                <a:ea typeface="Tiempos Headline Semibold"/>
                <a:cs typeface="Tiempos Headline Semibold"/>
                <a:sym typeface="Tiempos Headline Semibold"/>
              </a:defRPr>
            </a:lvl1pPr>
          </a:lstStyle>
          <a:p>
            <a:r>
              <a:t>Slide Title</a:t>
            </a:r>
          </a:p>
        </p:txBody>
      </p:sp>
      <p:sp>
        <p:nvSpPr>
          <p:cNvPr id="159" name="Ai-powered consumer insights"/>
          <p:cNvSpPr txBox="1"/>
          <p:nvPr/>
        </p:nvSpPr>
        <p:spPr>
          <a:xfrm>
            <a:off x="760640" y="12952104"/>
            <a:ext cx="10922698" cy="2438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fontScale="92500" lnSpcReduction="10000"/>
          </a:bodyPr>
          <a:lstStyle>
            <a:lvl1pPr algn="l" defTabSz="800735">
              <a:defRPr sz="1843" cap="all" spc="97">
                <a:solidFill>
                  <a:srgbClr val="929292"/>
                </a:solidFill>
                <a:latin typeface="Akkurat Pro Regular"/>
                <a:ea typeface="Akkurat Pro Regular"/>
                <a:cs typeface="Akkurat Pro Regular"/>
                <a:sym typeface="Akkurat Pro Regular"/>
              </a:defRPr>
            </a:lvl1pPr>
          </a:lstStyle>
          <a:p>
            <a:r>
              <a:t>Ai-powered consumer insights</a:t>
            </a:r>
          </a:p>
        </p:txBody>
      </p:sp>
      <p:pic>
        <p:nvPicPr>
          <p:cNvPr id="160" name="Whispr_Red_RGB.pdf" descr="Whispr_Red_RGB.pdf"/>
          <p:cNvPicPr>
            <a:picLocks noChangeAspect="1"/>
          </p:cNvPicPr>
          <p:nvPr/>
        </p:nvPicPr>
        <p:blipFill>
          <a:blip r:embed="rId2"/>
          <a:stretch>
            <a:fillRect/>
          </a:stretch>
        </p:blipFill>
        <p:spPr>
          <a:xfrm>
            <a:off x="20481106" y="12879206"/>
            <a:ext cx="2788013" cy="389638"/>
          </a:xfrm>
          <a:prstGeom prst="rect">
            <a:avLst/>
          </a:prstGeom>
          <a:ln w="12700">
            <a:miter lim="400000"/>
          </a:ln>
        </p:spPr>
      </p:pic>
      <p:sp>
        <p:nvSpPr>
          <p:cNvPr id="161" name="Body Level One…"/>
          <p:cNvSpPr txBox="1"/>
          <p:nvPr/>
        </p:nvSpPr>
        <p:spPr>
          <a:xfrm>
            <a:off x="1135408" y="4692655"/>
            <a:ext cx="8273113" cy="687453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ormAutofit/>
          </a:bodyPr>
          <a:lstStyle>
            <a:lvl1pPr algn="l">
              <a:lnSpc>
                <a:spcPct val="90000"/>
              </a:lnSpc>
              <a:spcBef>
                <a:spcPts val="4500"/>
              </a:spcBef>
              <a:defRPr sz="4800">
                <a:solidFill>
                  <a:srgbClr val="000000"/>
                </a:solidFill>
                <a:latin typeface="Akkurat Light Pro Regular"/>
                <a:ea typeface="Akkurat Light Pro Regular"/>
                <a:cs typeface="Akkurat Light Pro Regular"/>
                <a:sym typeface="Akkurat Light Pro Regular"/>
              </a:defRPr>
            </a:lvl1pPr>
            <a:lvl2pPr indent="457200" algn="l">
              <a:lnSpc>
                <a:spcPct val="90000"/>
              </a:lnSpc>
              <a:spcBef>
                <a:spcPts val="4500"/>
              </a:spcBef>
              <a:defRPr sz="4800">
                <a:solidFill>
                  <a:srgbClr val="000000"/>
                </a:solidFill>
                <a:latin typeface="Akkurat Light Pro Regular"/>
                <a:ea typeface="Akkurat Light Pro Regular"/>
                <a:cs typeface="Akkurat Light Pro Regular"/>
                <a:sym typeface="Akkurat Light Pro Regular"/>
              </a:defRPr>
            </a:lvl2pPr>
            <a:lvl3pPr indent="914400" algn="l">
              <a:lnSpc>
                <a:spcPct val="90000"/>
              </a:lnSpc>
              <a:spcBef>
                <a:spcPts val="4500"/>
              </a:spcBef>
              <a:defRPr sz="4800">
                <a:solidFill>
                  <a:srgbClr val="000000"/>
                </a:solidFill>
                <a:latin typeface="Akkurat Light Pro Regular"/>
                <a:ea typeface="Akkurat Light Pro Regular"/>
                <a:cs typeface="Akkurat Light Pro Regular"/>
                <a:sym typeface="Akkurat Light Pro Regular"/>
              </a:defRPr>
            </a:lvl3pPr>
            <a:lvl4pPr indent="1371600" algn="l">
              <a:lnSpc>
                <a:spcPct val="90000"/>
              </a:lnSpc>
              <a:spcBef>
                <a:spcPts val="4500"/>
              </a:spcBef>
              <a:defRPr sz="4800">
                <a:solidFill>
                  <a:srgbClr val="000000"/>
                </a:solidFill>
                <a:latin typeface="Akkurat Light Pro Regular"/>
                <a:ea typeface="Akkurat Light Pro Regular"/>
                <a:cs typeface="Akkurat Light Pro Regular"/>
                <a:sym typeface="Akkurat Light Pro Regular"/>
              </a:defRPr>
            </a:lvl4pPr>
            <a:lvl5pPr indent="1828800" algn="l">
              <a:lnSpc>
                <a:spcPct val="90000"/>
              </a:lnSpc>
              <a:spcBef>
                <a:spcPts val="4500"/>
              </a:spcBef>
              <a:defRPr sz="4800">
                <a:solidFill>
                  <a:srgbClr val="000000"/>
                </a:solidFill>
                <a:latin typeface="Akkurat Light Pro Regular"/>
                <a:ea typeface="Akkurat Light Pro Regular"/>
                <a:cs typeface="Akkurat Light Pro Regular"/>
                <a:sym typeface="Akkurat Light Pro Regular"/>
              </a:defRPr>
            </a:lvl5pPr>
          </a:lstStyle>
          <a:p>
            <a:r>
              <a:t>Body Level One</a:t>
            </a:r>
          </a:p>
          <a:p>
            <a:pPr lvl="1"/>
            <a:r>
              <a:t>Body Level Two</a:t>
            </a:r>
          </a:p>
          <a:p>
            <a:pPr lvl="2"/>
            <a:r>
              <a:t>Body Level Three</a:t>
            </a:r>
          </a:p>
          <a:p>
            <a:pPr lvl="3"/>
            <a:r>
              <a:t>Body Level Four</a:t>
            </a:r>
          </a:p>
          <a:p>
            <a:pPr lvl="4"/>
            <a:r>
              <a:t>Body Level Five</a:t>
            </a:r>
          </a:p>
        </p:txBody>
      </p:sp>
      <p:sp>
        <p:nvSpPr>
          <p:cNvPr id="162" name="Slide Number"/>
          <p:cNvSpPr txBox="1">
            <a:spLocks noGrp="1"/>
          </p:cNvSpPr>
          <p:nvPr>
            <p:ph type="sldNum" sz="quarter" idx="2"/>
          </p:nvPr>
        </p:nvSpPr>
        <p:spPr>
          <a:xfrm>
            <a:off x="12001500" y="13080999"/>
            <a:ext cx="368504" cy="374600"/>
          </a:xfrm>
          <a:prstGeom prst="rect">
            <a:avLst/>
          </a:prstGeom>
        </p:spPr>
        <p:txBody>
          <a:bodyPr lIns="50800" tIns="50800" rIns="50800" bIns="50800" anchor="b"/>
          <a:lstStyle>
            <a:lvl1pPr algn="ctr" defTabSz="584200">
              <a:defRPr sz="1800">
                <a:solidFill>
                  <a:srgbClr val="000000"/>
                </a:solidFill>
                <a:latin typeface="+mj-lt"/>
                <a:ea typeface="+mj-ea"/>
                <a:cs typeface="+mj-cs"/>
                <a:sym typeface="Helvetica Neue"/>
              </a:defRPr>
            </a:lvl1p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amp; Graph Dark">
    <p:bg>
      <p:bgPr>
        <a:solidFill>
          <a:srgbClr val="172331"/>
        </a:solidFill>
        <a:effectLst/>
      </p:bgPr>
    </p:bg>
    <p:spTree>
      <p:nvGrpSpPr>
        <p:cNvPr id="1" name=""/>
        <p:cNvGrpSpPr/>
        <p:nvPr/>
      </p:nvGrpSpPr>
      <p:grpSpPr>
        <a:xfrm>
          <a:off x="0" y="0"/>
          <a:ext cx="0" cy="0"/>
          <a:chOff x="0" y="0"/>
          <a:chExt cx="0" cy="0"/>
        </a:xfrm>
      </p:grpSpPr>
      <p:pic>
        <p:nvPicPr>
          <p:cNvPr id="169" name="Image" descr="Image"/>
          <p:cNvPicPr>
            <a:picLocks noChangeAspect="1"/>
          </p:cNvPicPr>
          <p:nvPr/>
        </p:nvPicPr>
        <p:blipFill>
          <a:blip r:embed="rId2"/>
          <a:stretch>
            <a:fillRect/>
          </a:stretch>
        </p:blipFill>
        <p:spPr>
          <a:xfrm>
            <a:off x="21110578" y="12902534"/>
            <a:ext cx="2526899" cy="353145"/>
          </a:xfrm>
          <a:prstGeom prst="rect">
            <a:avLst/>
          </a:prstGeom>
          <a:ln w="12700">
            <a:miter lim="400000"/>
          </a:ln>
        </p:spPr>
      </p:pic>
      <p:sp>
        <p:nvSpPr>
          <p:cNvPr id="170" name="Ai-powered consumer insights"/>
          <p:cNvSpPr txBox="1"/>
          <p:nvPr/>
        </p:nvSpPr>
        <p:spPr>
          <a:xfrm>
            <a:off x="760640" y="12952104"/>
            <a:ext cx="10922698" cy="2438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fontScale="92500" lnSpcReduction="10000"/>
          </a:bodyPr>
          <a:lstStyle>
            <a:lvl1pPr algn="l" defTabSz="800735">
              <a:defRPr sz="1843" cap="all" spc="97">
                <a:solidFill>
                  <a:srgbClr val="929292"/>
                </a:solidFill>
                <a:latin typeface="Akkurat Pro Regular"/>
                <a:ea typeface="Akkurat Pro Regular"/>
                <a:cs typeface="Akkurat Pro Regular"/>
                <a:sym typeface="Akkurat Pro Regular"/>
              </a:defRPr>
            </a:lvl1pPr>
          </a:lstStyle>
          <a:p>
            <a:r>
              <a:t>Ai-powered consumer insights</a:t>
            </a:r>
          </a:p>
        </p:txBody>
      </p:sp>
      <p:sp>
        <p:nvSpPr>
          <p:cNvPr id="171" name="Slide Title"/>
          <p:cNvSpPr txBox="1">
            <a:spLocks noGrp="1"/>
          </p:cNvSpPr>
          <p:nvPr>
            <p:ph type="title" hasCustomPrompt="1"/>
          </p:nvPr>
        </p:nvSpPr>
        <p:spPr>
          <a:xfrm>
            <a:off x="1206500" y="1079500"/>
            <a:ext cx="21971000" cy="1434950"/>
          </a:xfrm>
          <a:prstGeom prst="rect">
            <a:avLst/>
          </a:prstGeom>
        </p:spPr>
        <p:txBody>
          <a:bodyPr lIns="50800" tIns="50800" rIns="50800" bIns="50800" anchor="t"/>
          <a:lstStyle>
            <a:lvl1pPr algn="l" defTabSz="2438337">
              <a:lnSpc>
                <a:spcPct val="80000"/>
              </a:lnSpc>
              <a:defRPr sz="8500" spc="-170">
                <a:solidFill>
                  <a:srgbClr val="FFFFFF"/>
                </a:solidFill>
                <a:latin typeface="Tiempos Headline Semibold"/>
                <a:ea typeface="Tiempos Headline Semibold"/>
                <a:cs typeface="Tiempos Headline Semibold"/>
                <a:sym typeface="Tiempos Headline Semibold"/>
              </a:defRPr>
            </a:lvl1pPr>
          </a:lstStyle>
          <a:p>
            <a:r>
              <a:t>Slide Title</a:t>
            </a:r>
          </a:p>
        </p:txBody>
      </p:sp>
      <p:sp>
        <p:nvSpPr>
          <p:cNvPr id="172" name="Body Level One…"/>
          <p:cNvSpPr txBox="1">
            <a:spLocks noGrp="1"/>
          </p:cNvSpPr>
          <p:nvPr>
            <p:ph type="body" sz="quarter" idx="1" hasCustomPrompt="1"/>
          </p:nvPr>
        </p:nvSpPr>
        <p:spPr>
          <a:xfrm>
            <a:off x="1206500" y="2372961"/>
            <a:ext cx="21971000" cy="934781"/>
          </a:xfrm>
          <a:prstGeom prst="rect">
            <a:avLst/>
          </a:prstGeom>
        </p:spPr>
        <p:txBody>
          <a:bodyPr lIns="45718" tIns="45718" rIns="45718" bIns="45718"/>
          <a:lstStyle>
            <a:lvl1pPr marL="0" indent="0" defTabSz="825500">
              <a:spcBef>
                <a:spcPts val="0"/>
              </a:spcBef>
              <a:buSzTx/>
              <a:buFontTx/>
              <a:buNone/>
              <a:defRPr sz="5500">
                <a:solidFill>
                  <a:srgbClr val="FFFFFF"/>
                </a:solidFill>
                <a:latin typeface="Akkurat Pro Bold"/>
                <a:ea typeface="Akkurat Pro Bold"/>
                <a:cs typeface="Akkurat Pro Bold"/>
                <a:sym typeface="Akkurat Pro Bold"/>
              </a:defRPr>
            </a:lvl1pPr>
            <a:lvl2pPr marL="1308100" indent="-698500" defTabSz="825500">
              <a:spcBef>
                <a:spcPts val="0"/>
              </a:spcBef>
              <a:buSzPct val="123000"/>
              <a:buFontTx/>
              <a:buChar char="•"/>
              <a:defRPr sz="5500">
                <a:solidFill>
                  <a:srgbClr val="FFFFFF"/>
                </a:solidFill>
                <a:latin typeface="Akkurat Pro Bold"/>
                <a:ea typeface="Akkurat Pro Bold"/>
                <a:cs typeface="Akkurat Pro Bold"/>
                <a:sym typeface="Akkurat Pro Bold"/>
              </a:defRPr>
            </a:lvl2pPr>
            <a:lvl3pPr marL="1917700" indent="-698500" defTabSz="825500">
              <a:spcBef>
                <a:spcPts val="0"/>
              </a:spcBef>
              <a:buSzPct val="123000"/>
              <a:buFontTx/>
              <a:defRPr sz="5500">
                <a:solidFill>
                  <a:srgbClr val="FFFFFF"/>
                </a:solidFill>
                <a:latin typeface="Akkurat Pro Bold"/>
                <a:ea typeface="Akkurat Pro Bold"/>
                <a:cs typeface="Akkurat Pro Bold"/>
                <a:sym typeface="Akkurat Pro Bold"/>
              </a:defRPr>
            </a:lvl3pPr>
            <a:lvl4pPr marL="2527300" indent="-698500" defTabSz="825500">
              <a:spcBef>
                <a:spcPts val="0"/>
              </a:spcBef>
              <a:buSzPct val="123000"/>
              <a:buFontTx/>
              <a:buChar char="•"/>
              <a:defRPr sz="5500">
                <a:solidFill>
                  <a:srgbClr val="FFFFFF"/>
                </a:solidFill>
                <a:latin typeface="Akkurat Pro Bold"/>
                <a:ea typeface="Akkurat Pro Bold"/>
                <a:cs typeface="Akkurat Pro Bold"/>
                <a:sym typeface="Akkurat Pro Bold"/>
              </a:defRPr>
            </a:lvl4pPr>
            <a:lvl5pPr marL="3136900" indent="-698500" defTabSz="825500">
              <a:spcBef>
                <a:spcPts val="0"/>
              </a:spcBef>
              <a:buSzPct val="123000"/>
              <a:buFontTx/>
              <a:buChar char="•"/>
              <a:defRPr sz="5500">
                <a:solidFill>
                  <a:srgbClr val="FFFFFF"/>
                </a:solidFill>
                <a:latin typeface="Akkurat Pro Bold"/>
                <a:ea typeface="Akkurat Pro Bold"/>
                <a:cs typeface="Akkurat Pro Bold"/>
                <a:sym typeface="Akkurat Pro Bold"/>
              </a:defRPr>
            </a:lvl5pPr>
          </a:lstStyle>
          <a:p>
            <a:r>
              <a:t>Slide Subtitle</a:t>
            </a:r>
          </a:p>
          <a:p>
            <a:pPr lvl="1"/>
            <a:endParaRPr/>
          </a:p>
          <a:p>
            <a:pPr lvl="2"/>
            <a:endParaRPr/>
          </a:p>
          <a:p>
            <a:pPr lvl="3"/>
            <a:endParaRPr/>
          </a:p>
          <a:p>
            <a:pPr lvl="4"/>
            <a:endParaRPr/>
          </a:p>
        </p:txBody>
      </p:sp>
      <p:graphicFrame>
        <p:nvGraphicFramePr>
          <p:cNvPr id="173" name="Title"/>
          <p:cNvGraphicFramePr/>
          <p:nvPr/>
        </p:nvGraphicFramePr>
        <p:xfrm>
          <a:off x="2142017" y="3045045"/>
          <a:ext cx="19489079" cy="8597018"/>
        </p:xfrm>
        <a:graphic>
          <a:graphicData uri="http://schemas.openxmlformats.org/drawingml/2006/chart">
            <c:chart xmlns:c="http://schemas.openxmlformats.org/drawingml/2006/chart" xmlns:r="http://schemas.openxmlformats.org/officeDocument/2006/relationships" r:id="rId3"/>
          </a:graphicData>
        </a:graphic>
      </p:graphicFrame>
      <p:sp>
        <p:nvSpPr>
          <p:cNvPr id="174" name="Slide Number"/>
          <p:cNvSpPr txBox="1">
            <a:spLocks noGrp="1"/>
          </p:cNvSpPr>
          <p:nvPr>
            <p:ph type="sldNum" sz="quarter" idx="2"/>
          </p:nvPr>
        </p:nvSpPr>
        <p:spPr>
          <a:xfrm>
            <a:off x="12001500" y="13080999"/>
            <a:ext cx="368504" cy="374600"/>
          </a:xfrm>
          <a:prstGeom prst="rect">
            <a:avLst/>
          </a:prstGeom>
        </p:spPr>
        <p:txBody>
          <a:bodyPr lIns="50800" tIns="50800" rIns="50800" bIns="50800" anchor="b"/>
          <a:lstStyle>
            <a:lvl1pPr algn="ctr" defTabSz="584200">
              <a:defRPr sz="1800">
                <a:solidFill>
                  <a:srgbClr val="000000"/>
                </a:solidFill>
                <a:latin typeface="+mj-lt"/>
                <a:ea typeface="+mj-ea"/>
                <a:cs typeface="+mj-cs"/>
                <a:sym typeface="Helvetica Neue"/>
              </a:defRPr>
            </a:lvl1p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amp; Graph White">
    <p:spTree>
      <p:nvGrpSpPr>
        <p:cNvPr id="1" name=""/>
        <p:cNvGrpSpPr/>
        <p:nvPr/>
      </p:nvGrpSpPr>
      <p:grpSpPr>
        <a:xfrm>
          <a:off x="0" y="0"/>
          <a:ext cx="0" cy="0"/>
          <a:chOff x="0" y="0"/>
          <a:chExt cx="0" cy="0"/>
        </a:xfrm>
      </p:grpSpPr>
      <p:sp>
        <p:nvSpPr>
          <p:cNvPr id="181" name="Slide Title"/>
          <p:cNvSpPr txBox="1">
            <a:spLocks noGrp="1"/>
          </p:cNvSpPr>
          <p:nvPr>
            <p:ph type="title" hasCustomPrompt="1"/>
          </p:nvPr>
        </p:nvSpPr>
        <p:spPr>
          <a:xfrm>
            <a:off x="1206500" y="1079500"/>
            <a:ext cx="21971000" cy="1434950"/>
          </a:xfrm>
          <a:prstGeom prst="rect">
            <a:avLst/>
          </a:prstGeom>
        </p:spPr>
        <p:txBody>
          <a:bodyPr lIns="50800" tIns="50800" rIns="50800" bIns="50800" anchor="t"/>
          <a:lstStyle>
            <a:lvl1pPr algn="l" defTabSz="2438337">
              <a:lnSpc>
                <a:spcPct val="80000"/>
              </a:lnSpc>
              <a:defRPr sz="8500" spc="-170">
                <a:latin typeface="Tiempos Headline Semibold"/>
                <a:ea typeface="Tiempos Headline Semibold"/>
                <a:cs typeface="Tiempos Headline Semibold"/>
                <a:sym typeface="Tiempos Headline Semibold"/>
              </a:defRPr>
            </a:lvl1pPr>
          </a:lstStyle>
          <a:p>
            <a:r>
              <a:t>Slide Title</a:t>
            </a:r>
          </a:p>
        </p:txBody>
      </p:sp>
      <p:sp>
        <p:nvSpPr>
          <p:cNvPr id="182" name="Body Level One…"/>
          <p:cNvSpPr txBox="1">
            <a:spLocks noGrp="1"/>
          </p:cNvSpPr>
          <p:nvPr>
            <p:ph type="body" sz="quarter" idx="1" hasCustomPrompt="1"/>
          </p:nvPr>
        </p:nvSpPr>
        <p:spPr>
          <a:xfrm>
            <a:off x="1206500" y="2372961"/>
            <a:ext cx="21971000" cy="934781"/>
          </a:xfrm>
          <a:prstGeom prst="rect">
            <a:avLst/>
          </a:prstGeom>
        </p:spPr>
        <p:txBody>
          <a:bodyPr lIns="45718" tIns="45718" rIns="45718" bIns="45718"/>
          <a:lstStyle>
            <a:lvl1pPr marL="0" indent="0" defTabSz="825500">
              <a:spcBef>
                <a:spcPts val="0"/>
              </a:spcBef>
              <a:buSzTx/>
              <a:buFontTx/>
              <a:buNone/>
              <a:defRPr sz="5500">
                <a:latin typeface="Akkurat Pro Bold"/>
                <a:ea typeface="Akkurat Pro Bold"/>
                <a:cs typeface="Akkurat Pro Bold"/>
                <a:sym typeface="Akkurat Pro Bold"/>
              </a:defRPr>
            </a:lvl1pPr>
            <a:lvl2pPr marL="1308100" indent="-698500" defTabSz="825500">
              <a:spcBef>
                <a:spcPts val="0"/>
              </a:spcBef>
              <a:buSzPct val="123000"/>
              <a:buFontTx/>
              <a:buChar char="•"/>
              <a:defRPr sz="5500">
                <a:latin typeface="Akkurat Pro Bold"/>
                <a:ea typeface="Akkurat Pro Bold"/>
                <a:cs typeface="Akkurat Pro Bold"/>
                <a:sym typeface="Akkurat Pro Bold"/>
              </a:defRPr>
            </a:lvl2pPr>
            <a:lvl3pPr marL="1917700" indent="-698500" defTabSz="825500">
              <a:spcBef>
                <a:spcPts val="0"/>
              </a:spcBef>
              <a:buSzPct val="123000"/>
              <a:buFontTx/>
              <a:defRPr sz="5500">
                <a:latin typeface="Akkurat Pro Bold"/>
                <a:ea typeface="Akkurat Pro Bold"/>
                <a:cs typeface="Akkurat Pro Bold"/>
                <a:sym typeface="Akkurat Pro Bold"/>
              </a:defRPr>
            </a:lvl3pPr>
            <a:lvl4pPr marL="2527300" indent="-698500" defTabSz="825500">
              <a:spcBef>
                <a:spcPts val="0"/>
              </a:spcBef>
              <a:buSzPct val="123000"/>
              <a:buFontTx/>
              <a:buChar char="•"/>
              <a:defRPr sz="5500">
                <a:latin typeface="Akkurat Pro Bold"/>
                <a:ea typeface="Akkurat Pro Bold"/>
                <a:cs typeface="Akkurat Pro Bold"/>
                <a:sym typeface="Akkurat Pro Bold"/>
              </a:defRPr>
            </a:lvl4pPr>
            <a:lvl5pPr marL="3136900" indent="-698500" defTabSz="825500">
              <a:spcBef>
                <a:spcPts val="0"/>
              </a:spcBef>
              <a:buSzPct val="123000"/>
              <a:buFontTx/>
              <a:buChar char="•"/>
              <a:defRPr sz="5500">
                <a:latin typeface="Akkurat Pro Bold"/>
                <a:ea typeface="Akkurat Pro Bold"/>
                <a:cs typeface="Akkurat Pro Bold"/>
                <a:sym typeface="Akkurat Pro Bold"/>
              </a:defRPr>
            </a:lvl5pPr>
          </a:lstStyle>
          <a:p>
            <a:r>
              <a:t>Slide Subtitle</a:t>
            </a:r>
          </a:p>
          <a:p>
            <a:pPr lvl="1"/>
            <a:endParaRPr/>
          </a:p>
          <a:p>
            <a:pPr lvl="2"/>
            <a:endParaRPr/>
          </a:p>
          <a:p>
            <a:pPr lvl="3"/>
            <a:endParaRPr/>
          </a:p>
          <a:p>
            <a:pPr lvl="4"/>
            <a:endParaRPr/>
          </a:p>
        </p:txBody>
      </p:sp>
      <p:sp>
        <p:nvSpPr>
          <p:cNvPr id="183" name="Ai-powered consumer insights"/>
          <p:cNvSpPr txBox="1"/>
          <p:nvPr/>
        </p:nvSpPr>
        <p:spPr>
          <a:xfrm>
            <a:off x="760640" y="12952104"/>
            <a:ext cx="10922698" cy="2438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fontScale="92500" lnSpcReduction="10000"/>
          </a:bodyPr>
          <a:lstStyle>
            <a:lvl1pPr algn="l" defTabSz="800735">
              <a:defRPr sz="1843" cap="all" spc="97">
                <a:solidFill>
                  <a:srgbClr val="929292"/>
                </a:solidFill>
                <a:latin typeface="Akkurat Pro Regular"/>
                <a:ea typeface="Akkurat Pro Regular"/>
                <a:cs typeface="Akkurat Pro Regular"/>
                <a:sym typeface="Akkurat Pro Regular"/>
              </a:defRPr>
            </a:lvl1pPr>
          </a:lstStyle>
          <a:p>
            <a:r>
              <a:t>Ai-powered consumer insights</a:t>
            </a:r>
          </a:p>
        </p:txBody>
      </p:sp>
      <p:pic>
        <p:nvPicPr>
          <p:cNvPr id="184" name="Whispr_Red_RGB.pdf" descr="Whispr_Red_RGB.pdf"/>
          <p:cNvPicPr>
            <a:picLocks noChangeAspect="1"/>
          </p:cNvPicPr>
          <p:nvPr/>
        </p:nvPicPr>
        <p:blipFill>
          <a:blip r:embed="rId2"/>
          <a:stretch>
            <a:fillRect/>
          </a:stretch>
        </p:blipFill>
        <p:spPr>
          <a:xfrm>
            <a:off x="20481106" y="12879206"/>
            <a:ext cx="2788013" cy="389638"/>
          </a:xfrm>
          <a:prstGeom prst="rect">
            <a:avLst/>
          </a:prstGeom>
          <a:ln w="12700">
            <a:miter lim="400000"/>
          </a:ln>
        </p:spPr>
      </p:pic>
      <p:graphicFrame>
        <p:nvGraphicFramePr>
          <p:cNvPr id="185" name="Title"/>
          <p:cNvGraphicFramePr/>
          <p:nvPr/>
        </p:nvGraphicFramePr>
        <p:xfrm>
          <a:off x="1484158" y="3045046"/>
          <a:ext cx="20146936" cy="9240388"/>
        </p:xfrm>
        <a:graphic>
          <a:graphicData uri="http://schemas.openxmlformats.org/drawingml/2006/chart">
            <c:chart xmlns:c="http://schemas.openxmlformats.org/drawingml/2006/chart" xmlns:r="http://schemas.openxmlformats.org/officeDocument/2006/relationships" r:id="rId3"/>
          </a:graphicData>
        </a:graphic>
      </p:graphicFrame>
      <p:sp>
        <p:nvSpPr>
          <p:cNvPr id="186" name="Slide Number"/>
          <p:cNvSpPr txBox="1">
            <a:spLocks noGrp="1"/>
          </p:cNvSpPr>
          <p:nvPr>
            <p:ph type="sldNum" sz="quarter" idx="2"/>
          </p:nvPr>
        </p:nvSpPr>
        <p:spPr>
          <a:xfrm>
            <a:off x="12001500" y="13080999"/>
            <a:ext cx="368504" cy="374600"/>
          </a:xfrm>
          <a:prstGeom prst="rect">
            <a:avLst/>
          </a:prstGeom>
        </p:spPr>
        <p:txBody>
          <a:bodyPr lIns="50800" tIns="50800" rIns="50800" bIns="50800" anchor="b"/>
          <a:lstStyle>
            <a:lvl1pPr algn="ctr" defTabSz="584200">
              <a:defRPr sz="1800">
                <a:solidFill>
                  <a:srgbClr val="000000"/>
                </a:solidFill>
                <a:latin typeface="+mj-lt"/>
                <a:ea typeface="+mj-ea"/>
                <a:cs typeface="+mj-cs"/>
                <a:sym typeface="Helvetica Neue"/>
              </a:defRPr>
            </a:lvl1p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Title,Table &amp; Text Dark">
    <p:bg>
      <p:bgPr>
        <a:solidFill>
          <a:srgbClr val="172331"/>
        </a:solidFill>
        <a:effectLst/>
      </p:bgPr>
    </p:bg>
    <p:spTree>
      <p:nvGrpSpPr>
        <p:cNvPr id="1" name=""/>
        <p:cNvGrpSpPr/>
        <p:nvPr/>
      </p:nvGrpSpPr>
      <p:grpSpPr>
        <a:xfrm>
          <a:off x="0" y="0"/>
          <a:ext cx="0" cy="0"/>
          <a:chOff x="0" y="0"/>
          <a:chExt cx="0" cy="0"/>
        </a:xfrm>
      </p:grpSpPr>
      <p:pic>
        <p:nvPicPr>
          <p:cNvPr id="193" name="Image" descr="Image"/>
          <p:cNvPicPr>
            <a:picLocks noChangeAspect="1"/>
          </p:cNvPicPr>
          <p:nvPr/>
        </p:nvPicPr>
        <p:blipFill>
          <a:blip r:embed="rId2"/>
          <a:stretch>
            <a:fillRect/>
          </a:stretch>
        </p:blipFill>
        <p:spPr>
          <a:xfrm>
            <a:off x="21110578" y="12902534"/>
            <a:ext cx="2526899" cy="353145"/>
          </a:xfrm>
          <a:prstGeom prst="rect">
            <a:avLst/>
          </a:prstGeom>
          <a:ln w="12700">
            <a:miter lim="400000"/>
          </a:ln>
        </p:spPr>
      </p:pic>
      <p:sp>
        <p:nvSpPr>
          <p:cNvPr id="194" name="Ai-powered consumer insights"/>
          <p:cNvSpPr txBox="1"/>
          <p:nvPr/>
        </p:nvSpPr>
        <p:spPr>
          <a:xfrm>
            <a:off x="760640" y="12952104"/>
            <a:ext cx="10922698" cy="2438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fontScale="92500" lnSpcReduction="10000"/>
          </a:bodyPr>
          <a:lstStyle>
            <a:lvl1pPr algn="l" defTabSz="800735">
              <a:defRPr sz="1843" cap="all" spc="97">
                <a:solidFill>
                  <a:srgbClr val="929292"/>
                </a:solidFill>
                <a:latin typeface="Akkurat Pro Regular"/>
                <a:ea typeface="Akkurat Pro Regular"/>
                <a:cs typeface="Akkurat Pro Regular"/>
                <a:sym typeface="Akkurat Pro Regular"/>
              </a:defRPr>
            </a:lvl1pPr>
          </a:lstStyle>
          <a:p>
            <a:r>
              <a:t>Ai-powered consumer insights</a:t>
            </a:r>
          </a:p>
        </p:txBody>
      </p:sp>
      <p:sp>
        <p:nvSpPr>
          <p:cNvPr id="195" name="Slide Title"/>
          <p:cNvSpPr txBox="1">
            <a:spLocks noGrp="1"/>
          </p:cNvSpPr>
          <p:nvPr>
            <p:ph type="title" hasCustomPrompt="1"/>
          </p:nvPr>
        </p:nvSpPr>
        <p:spPr>
          <a:xfrm>
            <a:off x="1206500" y="1079500"/>
            <a:ext cx="21971000" cy="1434950"/>
          </a:xfrm>
          <a:prstGeom prst="rect">
            <a:avLst/>
          </a:prstGeom>
        </p:spPr>
        <p:txBody>
          <a:bodyPr lIns="50800" tIns="50800" rIns="50800" bIns="50800" anchor="t"/>
          <a:lstStyle>
            <a:lvl1pPr algn="l" defTabSz="2438337">
              <a:lnSpc>
                <a:spcPct val="80000"/>
              </a:lnSpc>
              <a:defRPr sz="8500" spc="-170">
                <a:solidFill>
                  <a:srgbClr val="FFFFFF"/>
                </a:solidFill>
                <a:latin typeface="Tiempos Headline Semibold"/>
                <a:ea typeface="Tiempos Headline Semibold"/>
                <a:cs typeface="Tiempos Headline Semibold"/>
                <a:sym typeface="Tiempos Headline Semibold"/>
              </a:defRPr>
            </a:lvl1pPr>
          </a:lstStyle>
          <a:p>
            <a:r>
              <a:t>Slide Title</a:t>
            </a:r>
          </a:p>
        </p:txBody>
      </p:sp>
      <p:sp>
        <p:nvSpPr>
          <p:cNvPr id="196" name="Body Level One…"/>
          <p:cNvSpPr txBox="1">
            <a:spLocks noGrp="1"/>
          </p:cNvSpPr>
          <p:nvPr>
            <p:ph type="body" sz="quarter" idx="1" hasCustomPrompt="1"/>
          </p:nvPr>
        </p:nvSpPr>
        <p:spPr>
          <a:xfrm>
            <a:off x="1206500" y="2372961"/>
            <a:ext cx="21971000" cy="934781"/>
          </a:xfrm>
          <a:prstGeom prst="rect">
            <a:avLst/>
          </a:prstGeom>
        </p:spPr>
        <p:txBody>
          <a:bodyPr lIns="45718" tIns="45718" rIns="45718" bIns="45718"/>
          <a:lstStyle>
            <a:lvl1pPr marL="0" indent="0" defTabSz="825500">
              <a:spcBef>
                <a:spcPts val="0"/>
              </a:spcBef>
              <a:buSzTx/>
              <a:buFontTx/>
              <a:buNone/>
              <a:defRPr sz="5500">
                <a:solidFill>
                  <a:srgbClr val="FFFFFF"/>
                </a:solidFill>
                <a:latin typeface="Akkurat Pro Bold"/>
                <a:ea typeface="Akkurat Pro Bold"/>
                <a:cs typeface="Akkurat Pro Bold"/>
                <a:sym typeface="Akkurat Pro Bold"/>
              </a:defRPr>
            </a:lvl1pPr>
            <a:lvl2pPr marL="1308100" indent="-698500" defTabSz="825500">
              <a:spcBef>
                <a:spcPts val="0"/>
              </a:spcBef>
              <a:buSzPct val="123000"/>
              <a:buFontTx/>
              <a:buChar char="•"/>
              <a:defRPr sz="5500">
                <a:solidFill>
                  <a:srgbClr val="FFFFFF"/>
                </a:solidFill>
                <a:latin typeface="Akkurat Pro Bold"/>
                <a:ea typeface="Akkurat Pro Bold"/>
                <a:cs typeface="Akkurat Pro Bold"/>
                <a:sym typeface="Akkurat Pro Bold"/>
              </a:defRPr>
            </a:lvl2pPr>
            <a:lvl3pPr marL="1917700" indent="-698500" defTabSz="825500">
              <a:spcBef>
                <a:spcPts val="0"/>
              </a:spcBef>
              <a:buSzPct val="123000"/>
              <a:buFontTx/>
              <a:defRPr sz="5500">
                <a:solidFill>
                  <a:srgbClr val="FFFFFF"/>
                </a:solidFill>
                <a:latin typeface="Akkurat Pro Bold"/>
                <a:ea typeface="Akkurat Pro Bold"/>
                <a:cs typeface="Akkurat Pro Bold"/>
                <a:sym typeface="Akkurat Pro Bold"/>
              </a:defRPr>
            </a:lvl3pPr>
            <a:lvl4pPr marL="2527300" indent="-698500" defTabSz="825500">
              <a:spcBef>
                <a:spcPts val="0"/>
              </a:spcBef>
              <a:buSzPct val="123000"/>
              <a:buFontTx/>
              <a:buChar char="•"/>
              <a:defRPr sz="5500">
                <a:solidFill>
                  <a:srgbClr val="FFFFFF"/>
                </a:solidFill>
                <a:latin typeface="Akkurat Pro Bold"/>
                <a:ea typeface="Akkurat Pro Bold"/>
                <a:cs typeface="Akkurat Pro Bold"/>
                <a:sym typeface="Akkurat Pro Bold"/>
              </a:defRPr>
            </a:lvl4pPr>
            <a:lvl5pPr marL="3136900" indent="-698500" defTabSz="825500">
              <a:spcBef>
                <a:spcPts val="0"/>
              </a:spcBef>
              <a:buSzPct val="123000"/>
              <a:buFontTx/>
              <a:buChar char="•"/>
              <a:defRPr sz="5500">
                <a:solidFill>
                  <a:srgbClr val="FFFFFF"/>
                </a:solidFill>
                <a:latin typeface="Akkurat Pro Bold"/>
                <a:ea typeface="Akkurat Pro Bold"/>
                <a:cs typeface="Akkurat Pro Bold"/>
                <a:sym typeface="Akkurat Pro Bold"/>
              </a:defRPr>
            </a:lvl5pPr>
          </a:lstStyle>
          <a:p>
            <a:r>
              <a:t>Slide Subtitle</a:t>
            </a:r>
          </a:p>
          <a:p>
            <a:pPr lvl="1"/>
            <a:endParaRPr/>
          </a:p>
          <a:p>
            <a:pPr lvl="2"/>
            <a:endParaRPr/>
          </a:p>
          <a:p>
            <a:pPr lvl="3"/>
            <a:endParaRPr/>
          </a:p>
          <a:p>
            <a:pPr lvl="4"/>
            <a:endParaRPr/>
          </a:p>
        </p:txBody>
      </p:sp>
      <p:sp>
        <p:nvSpPr>
          <p:cNvPr id="197" name="Body Level One…"/>
          <p:cNvSpPr txBox="1">
            <a:spLocks noGrp="1"/>
          </p:cNvSpPr>
          <p:nvPr>
            <p:ph type="body" sz="quarter" idx="21" hasCustomPrompt="1"/>
          </p:nvPr>
        </p:nvSpPr>
        <p:spPr>
          <a:xfrm>
            <a:off x="15211304" y="5267466"/>
            <a:ext cx="8273113" cy="6874535"/>
          </a:xfrm>
          <a:prstGeom prst="rect">
            <a:avLst/>
          </a:prstGeom>
        </p:spPr>
        <p:txBody>
          <a:bodyPr lIns="50800" tIns="50800" rIns="50800" bIns="50800"/>
          <a:lstStyle>
            <a:lvl1pPr marL="0" indent="0" defTabSz="2438337">
              <a:lnSpc>
                <a:spcPct val="90000"/>
              </a:lnSpc>
              <a:spcBef>
                <a:spcPts val="4500"/>
              </a:spcBef>
              <a:buSzTx/>
              <a:buFontTx/>
              <a:buNone/>
              <a:defRPr sz="4800">
                <a:solidFill>
                  <a:srgbClr val="FFFFFF"/>
                </a:solidFill>
                <a:latin typeface="Akkurat Light Pro Regular"/>
                <a:ea typeface="Akkurat Light Pro Regular"/>
                <a:cs typeface="Akkurat Light Pro Regular"/>
                <a:sym typeface="Akkurat Light Pro Regular"/>
              </a:defRPr>
            </a:lvl1pPr>
          </a:lstStyle>
          <a:p>
            <a:r>
              <a:t>Slide bullet text</a:t>
            </a:r>
          </a:p>
        </p:txBody>
      </p:sp>
      <p:graphicFrame>
        <p:nvGraphicFramePr>
          <p:cNvPr id="198" name="Table"/>
          <p:cNvGraphicFramePr/>
          <p:nvPr/>
        </p:nvGraphicFramePr>
        <p:xfrm>
          <a:off x="1863159" y="4692655"/>
          <a:ext cx="12477972" cy="6874530"/>
        </p:xfrm>
        <a:graphic>
          <a:graphicData uri="http://schemas.openxmlformats.org/drawingml/2006/table">
            <a:tbl>
              <a:tblPr firstRow="1" firstCol="1">
                <a:tableStyleId>{4C3C2611-4C71-4FC5-86AE-919BDF0F9419}</a:tableStyleId>
              </a:tblPr>
              <a:tblGrid>
                <a:gridCol w="3119493">
                  <a:extLst>
                    <a:ext uri="{9D8B030D-6E8A-4147-A177-3AD203B41FA5}">
                      <a16:colId xmlns:a16="http://schemas.microsoft.com/office/drawing/2014/main" val="20000"/>
                    </a:ext>
                  </a:extLst>
                </a:gridCol>
                <a:gridCol w="3119493">
                  <a:extLst>
                    <a:ext uri="{9D8B030D-6E8A-4147-A177-3AD203B41FA5}">
                      <a16:colId xmlns:a16="http://schemas.microsoft.com/office/drawing/2014/main" val="20001"/>
                    </a:ext>
                  </a:extLst>
                </a:gridCol>
                <a:gridCol w="3119493">
                  <a:extLst>
                    <a:ext uri="{9D8B030D-6E8A-4147-A177-3AD203B41FA5}">
                      <a16:colId xmlns:a16="http://schemas.microsoft.com/office/drawing/2014/main" val="20002"/>
                    </a:ext>
                  </a:extLst>
                </a:gridCol>
                <a:gridCol w="3119493">
                  <a:extLst>
                    <a:ext uri="{9D8B030D-6E8A-4147-A177-3AD203B41FA5}">
                      <a16:colId xmlns:a16="http://schemas.microsoft.com/office/drawing/2014/main" val="20003"/>
                    </a:ext>
                  </a:extLst>
                </a:gridCol>
              </a:tblGrid>
              <a:tr h="1374906">
                <a:tc>
                  <a:txBody>
                    <a:bodyPr/>
                    <a:lstStyle/>
                    <a:p>
                      <a:pPr algn="ctr" defTabSz="825500">
                        <a:defRPr sz="1500" b="0" cap="all">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tc>
                  <a:txBody>
                    <a:bodyPr/>
                    <a:lstStyle/>
                    <a:p>
                      <a:pPr algn="ctr" defTabSz="825500">
                        <a:defRPr sz="1500" b="0" cap="all">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tc>
                  <a:txBody>
                    <a:bodyPr/>
                    <a:lstStyle/>
                    <a:p>
                      <a:pPr algn="ctr" defTabSz="825500">
                        <a:defRPr sz="1500" b="0" cap="all">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tc>
                  <a:txBody>
                    <a:bodyPr/>
                    <a:lstStyle/>
                    <a:p>
                      <a:pPr algn="ctr" defTabSz="825500">
                        <a:defRPr sz="1500" b="0" cap="all">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extLst>
                  <a:ext uri="{0D108BD9-81ED-4DB2-BD59-A6C34878D82A}">
                    <a16:rowId xmlns:a16="http://schemas.microsoft.com/office/drawing/2014/main" val="10000"/>
                  </a:ext>
                </a:extLst>
              </a:tr>
              <a:tr h="1374906">
                <a:tc>
                  <a:txBody>
                    <a:bodyPr/>
                    <a:lstStyle/>
                    <a:p>
                      <a:pPr algn="ctr" defTabSz="825500">
                        <a:defRPr sz="1500" b="0">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tc>
                  <a:txBody>
                    <a:bodyPr/>
                    <a:lstStyle/>
                    <a:p>
                      <a:pPr algn="ctr" defTabSz="825500">
                        <a:spcBef>
                          <a:spcPts val="100"/>
                        </a:spcBef>
                        <a:defRPr sz="1800">
                          <a:solidFill>
                            <a:srgbClr val="FFFFFF"/>
                          </a:solidFill>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tc>
                  <a:txBody>
                    <a:bodyPr/>
                    <a:lstStyle/>
                    <a:p>
                      <a:pPr algn="ctr" defTabSz="825500">
                        <a:spcBef>
                          <a:spcPts val="100"/>
                        </a:spcBef>
                        <a:defRPr sz="1800">
                          <a:solidFill>
                            <a:srgbClr val="FFFFFF"/>
                          </a:solidFill>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tc>
                  <a:txBody>
                    <a:bodyPr/>
                    <a:lstStyle/>
                    <a:p>
                      <a:pPr algn="ctr" defTabSz="825500">
                        <a:spcBef>
                          <a:spcPts val="100"/>
                        </a:spcBef>
                        <a:defRPr sz="1800">
                          <a:solidFill>
                            <a:srgbClr val="FFFFFF"/>
                          </a:solidFill>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extLst>
                  <a:ext uri="{0D108BD9-81ED-4DB2-BD59-A6C34878D82A}">
                    <a16:rowId xmlns:a16="http://schemas.microsoft.com/office/drawing/2014/main" val="10001"/>
                  </a:ext>
                </a:extLst>
              </a:tr>
              <a:tr h="1374906">
                <a:tc>
                  <a:txBody>
                    <a:bodyPr/>
                    <a:lstStyle/>
                    <a:p>
                      <a:pPr algn="ctr" defTabSz="825500">
                        <a:defRPr sz="1500" b="0">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tc>
                  <a:txBody>
                    <a:bodyPr/>
                    <a:lstStyle/>
                    <a:p>
                      <a:pPr algn="ctr" defTabSz="825500">
                        <a:spcBef>
                          <a:spcPts val="100"/>
                        </a:spcBef>
                        <a:defRPr sz="1800">
                          <a:solidFill>
                            <a:srgbClr val="FFFFFF"/>
                          </a:solidFill>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tc>
                  <a:txBody>
                    <a:bodyPr/>
                    <a:lstStyle/>
                    <a:p>
                      <a:pPr algn="ctr" defTabSz="825500">
                        <a:spcBef>
                          <a:spcPts val="100"/>
                        </a:spcBef>
                        <a:defRPr sz="1800">
                          <a:solidFill>
                            <a:srgbClr val="FFFFFF"/>
                          </a:solidFill>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tc>
                  <a:txBody>
                    <a:bodyPr/>
                    <a:lstStyle/>
                    <a:p>
                      <a:pPr algn="ctr" defTabSz="825500">
                        <a:spcBef>
                          <a:spcPts val="100"/>
                        </a:spcBef>
                        <a:defRPr sz="1800">
                          <a:solidFill>
                            <a:srgbClr val="FFFFFF"/>
                          </a:solidFill>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extLst>
                  <a:ext uri="{0D108BD9-81ED-4DB2-BD59-A6C34878D82A}">
                    <a16:rowId xmlns:a16="http://schemas.microsoft.com/office/drawing/2014/main" val="10002"/>
                  </a:ext>
                </a:extLst>
              </a:tr>
              <a:tr h="1374906">
                <a:tc>
                  <a:txBody>
                    <a:bodyPr/>
                    <a:lstStyle/>
                    <a:p>
                      <a:pPr algn="ctr" defTabSz="825500">
                        <a:defRPr sz="1500" b="0">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tc>
                  <a:txBody>
                    <a:bodyPr/>
                    <a:lstStyle/>
                    <a:p>
                      <a:pPr algn="ctr" defTabSz="825500">
                        <a:spcBef>
                          <a:spcPts val="100"/>
                        </a:spcBef>
                        <a:defRPr sz="1800">
                          <a:solidFill>
                            <a:srgbClr val="FFFFFF"/>
                          </a:solidFill>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tc>
                  <a:txBody>
                    <a:bodyPr/>
                    <a:lstStyle/>
                    <a:p>
                      <a:pPr algn="ctr" defTabSz="825500">
                        <a:spcBef>
                          <a:spcPts val="100"/>
                        </a:spcBef>
                        <a:defRPr sz="1800">
                          <a:solidFill>
                            <a:srgbClr val="FFFFFF"/>
                          </a:solidFill>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tc>
                  <a:txBody>
                    <a:bodyPr/>
                    <a:lstStyle/>
                    <a:p>
                      <a:pPr algn="ctr" defTabSz="825500">
                        <a:spcBef>
                          <a:spcPts val="100"/>
                        </a:spcBef>
                        <a:defRPr sz="1800">
                          <a:solidFill>
                            <a:srgbClr val="FFFFFF"/>
                          </a:solidFill>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extLst>
                  <a:ext uri="{0D108BD9-81ED-4DB2-BD59-A6C34878D82A}">
                    <a16:rowId xmlns:a16="http://schemas.microsoft.com/office/drawing/2014/main" val="10003"/>
                  </a:ext>
                </a:extLst>
              </a:tr>
              <a:tr h="1374906">
                <a:tc>
                  <a:txBody>
                    <a:bodyPr/>
                    <a:lstStyle/>
                    <a:p>
                      <a:pPr algn="ctr" defTabSz="825500">
                        <a:defRPr sz="1500" b="0">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tc>
                  <a:txBody>
                    <a:bodyPr/>
                    <a:lstStyle/>
                    <a:p>
                      <a:pPr algn="ctr" defTabSz="825500">
                        <a:spcBef>
                          <a:spcPts val="100"/>
                        </a:spcBef>
                        <a:defRPr sz="1800">
                          <a:solidFill>
                            <a:srgbClr val="FFFFFF"/>
                          </a:solidFill>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tc>
                  <a:txBody>
                    <a:bodyPr/>
                    <a:lstStyle/>
                    <a:p>
                      <a:pPr algn="ctr" defTabSz="825500">
                        <a:spcBef>
                          <a:spcPts val="100"/>
                        </a:spcBef>
                        <a:defRPr sz="1800">
                          <a:solidFill>
                            <a:srgbClr val="FFFFFF"/>
                          </a:solidFill>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tc>
                  <a:txBody>
                    <a:bodyPr/>
                    <a:lstStyle/>
                    <a:p>
                      <a:pPr algn="ctr" defTabSz="825500">
                        <a:spcBef>
                          <a:spcPts val="100"/>
                        </a:spcBef>
                        <a:defRPr sz="1800">
                          <a:solidFill>
                            <a:srgbClr val="FFFFFF"/>
                          </a:solidFill>
                          <a:sym typeface="Helvetica Neue"/>
                        </a:defRPr>
                      </a:pPr>
                      <a:endParaRPr/>
                    </a:p>
                  </a:txBody>
                  <a:tcPr marL="63500" marR="63500" marT="63500" marB="63500" anchor="ctr" horzOverflow="overflow">
                    <a:lnL w="25400">
                      <a:solidFill>
                        <a:srgbClr val="FFFFFF"/>
                      </a:solidFill>
                      <a:miter lim="400000"/>
                    </a:lnL>
                    <a:lnR w="25400">
                      <a:solidFill>
                        <a:srgbClr val="FFFFFF"/>
                      </a:solidFill>
                      <a:miter lim="400000"/>
                    </a:lnR>
                    <a:lnT w="25400">
                      <a:solidFill>
                        <a:srgbClr val="FFFFFF"/>
                      </a:solidFill>
                      <a:miter lim="400000"/>
                    </a:lnT>
                    <a:lnB w="25400">
                      <a:solidFill>
                        <a:srgbClr val="FFFFFF"/>
                      </a:solidFill>
                      <a:miter lim="400000"/>
                    </a:lnB>
                    <a:noFill/>
                  </a:tcPr>
                </a:tc>
                <a:extLst>
                  <a:ext uri="{0D108BD9-81ED-4DB2-BD59-A6C34878D82A}">
                    <a16:rowId xmlns:a16="http://schemas.microsoft.com/office/drawing/2014/main" val="10004"/>
                  </a:ext>
                </a:extLst>
              </a:tr>
            </a:tbl>
          </a:graphicData>
        </a:graphic>
      </p:graphicFrame>
      <p:sp>
        <p:nvSpPr>
          <p:cNvPr id="199" name="Slide Number"/>
          <p:cNvSpPr txBox="1">
            <a:spLocks noGrp="1"/>
          </p:cNvSpPr>
          <p:nvPr>
            <p:ph type="sldNum" sz="quarter" idx="2"/>
          </p:nvPr>
        </p:nvSpPr>
        <p:spPr>
          <a:xfrm>
            <a:off x="12001500" y="13080999"/>
            <a:ext cx="368504" cy="374600"/>
          </a:xfrm>
          <a:prstGeom prst="rect">
            <a:avLst/>
          </a:prstGeom>
        </p:spPr>
        <p:txBody>
          <a:bodyPr lIns="50800" tIns="50800" rIns="50800" bIns="50800" anchor="b"/>
          <a:lstStyle>
            <a:lvl1pPr algn="ctr" defTabSz="584200">
              <a:defRPr sz="1800">
                <a:solidFill>
                  <a:srgbClr val="000000"/>
                </a:solidFill>
                <a:latin typeface="+mj-lt"/>
                <a:ea typeface="+mj-ea"/>
                <a:cs typeface="+mj-cs"/>
                <a:sym typeface="Helvetica Neue"/>
              </a:defRPr>
            </a:lvl1p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Table &amp; Text White">
    <p:spTree>
      <p:nvGrpSpPr>
        <p:cNvPr id="1" name=""/>
        <p:cNvGrpSpPr/>
        <p:nvPr/>
      </p:nvGrpSpPr>
      <p:grpSpPr>
        <a:xfrm>
          <a:off x="0" y="0"/>
          <a:ext cx="0" cy="0"/>
          <a:chOff x="0" y="0"/>
          <a:chExt cx="0" cy="0"/>
        </a:xfrm>
      </p:grpSpPr>
      <p:sp>
        <p:nvSpPr>
          <p:cNvPr id="206" name="Slide Title"/>
          <p:cNvSpPr txBox="1">
            <a:spLocks noGrp="1"/>
          </p:cNvSpPr>
          <p:nvPr>
            <p:ph type="title" hasCustomPrompt="1"/>
          </p:nvPr>
        </p:nvSpPr>
        <p:spPr>
          <a:xfrm>
            <a:off x="1206500" y="1079500"/>
            <a:ext cx="21971000" cy="1434950"/>
          </a:xfrm>
          <a:prstGeom prst="rect">
            <a:avLst/>
          </a:prstGeom>
        </p:spPr>
        <p:txBody>
          <a:bodyPr lIns="50800" tIns="50800" rIns="50800" bIns="50800" anchor="t"/>
          <a:lstStyle>
            <a:lvl1pPr algn="l" defTabSz="2438337">
              <a:lnSpc>
                <a:spcPct val="80000"/>
              </a:lnSpc>
              <a:defRPr sz="8500" spc="-170">
                <a:latin typeface="Tiempos Headline Semibold"/>
                <a:ea typeface="Tiempos Headline Semibold"/>
                <a:cs typeface="Tiempos Headline Semibold"/>
                <a:sym typeface="Tiempos Headline Semibold"/>
              </a:defRPr>
            </a:lvl1pPr>
          </a:lstStyle>
          <a:p>
            <a:r>
              <a:t>Slide Title</a:t>
            </a:r>
          </a:p>
        </p:txBody>
      </p:sp>
      <p:sp>
        <p:nvSpPr>
          <p:cNvPr id="207" name="Body Level One…"/>
          <p:cNvSpPr txBox="1">
            <a:spLocks noGrp="1"/>
          </p:cNvSpPr>
          <p:nvPr>
            <p:ph type="body" sz="quarter" idx="1" hasCustomPrompt="1"/>
          </p:nvPr>
        </p:nvSpPr>
        <p:spPr>
          <a:xfrm>
            <a:off x="1206500" y="2372961"/>
            <a:ext cx="21971000" cy="934781"/>
          </a:xfrm>
          <a:prstGeom prst="rect">
            <a:avLst/>
          </a:prstGeom>
        </p:spPr>
        <p:txBody>
          <a:bodyPr lIns="45718" tIns="45718" rIns="45718" bIns="45718"/>
          <a:lstStyle>
            <a:lvl1pPr marL="0" indent="0" defTabSz="825500">
              <a:spcBef>
                <a:spcPts val="0"/>
              </a:spcBef>
              <a:buSzTx/>
              <a:buFontTx/>
              <a:buNone/>
              <a:defRPr sz="5500">
                <a:latin typeface="Akkurat Pro Bold"/>
                <a:ea typeface="Akkurat Pro Bold"/>
                <a:cs typeface="Akkurat Pro Bold"/>
                <a:sym typeface="Akkurat Pro Bold"/>
              </a:defRPr>
            </a:lvl1pPr>
            <a:lvl2pPr marL="1308100" indent="-698500" defTabSz="825500">
              <a:spcBef>
                <a:spcPts val="0"/>
              </a:spcBef>
              <a:buSzPct val="123000"/>
              <a:buFontTx/>
              <a:buChar char="•"/>
              <a:defRPr sz="5500">
                <a:latin typeface="Akkurat Pro Bold"/>
                <a:ea typeface="Akkurat Pro Bold"/>
                <a:cs typeface="Akkurat Pro Bold"/>
                <a:sym typeface="Akkurat Pro Bold"/>
              </a:defRPr>
            </a:lvl2pPr>
            <a:lvl3pPr marL="1917700" indent="-698500" defTabSz="825500">
              <a:spcBef>
                <a:spcPts val="0"/>
              </a:spcBef>
              <a:buSzPct val="123000"/>
              <a:buFontTx/>
              <a:defRPr sz="5500">
                <a:latin typeface="Akkurat Pro Bold"/>
                <a:ea typeface="Akkurat Pro Bold"/>
                <a:cs typeface="Akkurat Pro Bold"/>
                <a:sym typeface="Akkurat Pro Bold"/>
              </a:defRPr>
            </a:lvl3pPr>
            <a:lvl4pPr marL="2527300" indent="-698500" defTabSz="825500">
              <a:spcBef>
                <a:spcPts val="0"/>
              </a:spcBef>
              <a:buSzPct val="123000"/>
              <a:buFontTx/>
              <a:buChar char="•"/>
              <a:defRPr sz="5500">
                <a:latin typeface="Akkurat Pro Bold"/>
                <a:ea typeface="Akkurat Pro Bold"/>
                <a:cs typeface="Akkurat Pro Bold"/>
                <a:sym typeface="Akkurat Pro Bold"/>
              </a:defRPr>
            </a:lvl4pPr>
            <a:lvl5pPr marL="3136900" indent="-698500" defTabSz="825500">
              <a:spcBef>
                <a:spcPts val="0"/>
              </a:spcBef>
              <a:buSzPct val="123000"/>
              <a:buFontTx/>
              <a:buChar char="•"/>
              <a:defRPr sz="5500">
                <a:latin typeface="Akkurat Pro Bold"/>
                <a:ea typeface="Akkurat Pro Bold"/>
                <a:cs typeface="Akkurat Pro Bold"/>
                <a:sym typeface="Akkurat Pro Bold"/>
              </a:defRPr>
            </a:lvl5pPr>
          </a:lstStyle>
          <a:p>
            <a:r>
              <a:t>Slide Subtitle</a:t>
            </a:r>
          </a:p>
          <a:p>
            <a:pPr lvl="1"/>
            <a:endParaRPr/>
          </a:p>
          <a:p>
            <a:pPr lvl="2"/>
            <a:endParaRPr/>
          </a:p>
          <a:p>
            <a:pPr lvl="3"/>
            <a:endParaRPr/>
          </a:p>
          <a:p>
            <a:pPr lvl="4"/>
            <a:endParaRPr/>
          </a:p>
        </p:txBody>
      </p:sp>
      <p:sp>
        <p:nvSpPr>
          <p:cNvPr id="208" name="Ai-powered consumer insights"/>
          <p:cNvSpPr txBox="1"/>
          <p:nvPr/>
        </p:nvSpPr>
        <p:spPr>
          <a:xfrm>
            <a:off x="760640" y="12952104"/>
            <a:ext cx="10922698" cy="2438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fontScale="92500" lnSpcReduction="10000"/>
          </a:bodyPr>
          <a:lstStyle>
            <a:lvl1pPr algn="l" defTabSz="800735">
              <a:defRPr sz="1843" cap="all" spc="97">
                <a:solidFill>
                  <a:srgbClr val="929292"/>
                </a:solidFill>
                <a:latin typeface="Akkurat Pro Regular"/>
                <a:ea typeface="Akkurat Pro Regular"/>
                <a:cs typeface="Akkurat Pro Regular"/>
                <a:sym typeface="Akkurat Pro Regular"/>
              </a:defRPr>
            </a:lvl1pPr>
          </a:lstStyle>
          <a:p>
            <a:r>
              <a:t>Ai-powered consumer insights</a:t>
            </a:r>
          </a:p>
        </p:txBody>
      </p:sp>
      <p:sp>
        <p:nvSpPr>
          <p:cNvPr id="209" name="Body Level One…"/>
          <p:cNvSpPr txBox="1">
            <a:spLocks noGrp="1"/>
          </p:cNvSpPr>
          <p:nvPr>
            <p:ph type="body" sz="quarter" idx="21" hasCustomPrompt="1"/>
          </p:nvPr>
        </p:nvSpPr>
        <p:spPr>
          <a:xfrm>
            <a:off x="15211304" y="5267466"/>
            <a:ext cx="8273113" cy="6874535"/>
          </a:xfrm>
          <a:prstGeom prst="rect">
            <a:avLst/>
          </a:prstGeom>
        </p:spPr>
        <p:txBody>
          <a:bodyPr lIns="50800" tIns="50800" rIns="50800" bIns="50800"/>
          <a:lstStyle>
            <a:lvl1pPr marL="0" indent="0" defTabSz="2438337">
              <a:lnSpc>
                <a:spcPct val="90000"/>
              </a:lnSpc>
              <a:spcBef>
                <a:spcPts val="4500"/>
              </a:spcBef>
              <a:buSzTx/>
              <a:buFontTx/>
              <a:buNone/>
              <a:defRPr sz="4800">
                <a:latin typeface="Akkurat Light Pro Regular"/>
                <a:ea typeface="Akkurat Light Pro Regular"/>
                <a:cs typeface="Akkurat Light Pro Regular"/>
                <a:sym typeface="Akkurat Light Pro Regular"/>
              </a:defRPr>
            </a:lvl1pPr>
          </a:lstStyle>
          <a:p>
            <a:r>
              <a:t>Slide bullet text</a:t>
            </a:r>
          </a:p>
        </p:txBody>
      </p:sp>
      <p:pic>
        <p:nvPicPr>
          <p:cNvPr id="210" name="Whispr_Red_RGB.pdf" descr="Whispr_Red_RGB.pdf"/>
          <p:cNvPicPr>
            <a:picLocks noChangeAspect="1"/>
          </p:cNvPicPr>
          <p:nvPr/>
        </p:nvPicPr>
        <p:blipFill>
          <a:blip r:embed="rId2"/>
          <a:stretch>
            <a:fillRect/>
          </a:stretch>
        </p:blipFill>
        <p:spPr>
          <a:xfrm>
            <a:off x="20481106" y="12879206"/>
            <a:ext cx="2788013" cy="389638"/>
          </a:xfrm>
          <a:prstGeom prst="rect">
            <a:avLst/>
          </a:prstGeom>
          <a:ln w="12700">
            <a:miter lim="400000"/>
          </a:ln>
        </p:spPr>
      </p:pic>
      <p:graphicFrame>
        <p:nvGraphicFramePr>
          <p:cNvPr id="211" name="Table"/>
          <p:cNvGraphicFramePr/>
          <p:nvPr/>
        </p:nvGraphicFramePr>
        <p:xfrm>
          <a:off x="1863159" y="4692655"/>
          <a:ext cx="12477973" cy="6874531"/>
        </p:xfrm>
        <a:graphic>
          <a:graphicData uri="http://schemas.openxmlformats.org/drawingml/2006/table">
            <a:tbl>
              <a:tblPr firstRow="1" firstCol="1">
                <a:tableStyleId>{4C3C2611-4C71-4FC5-86AE-919BDF0F9419}</a:tableStyleId>
              </a:tblPr>
              <a:tblGrid>
                <a:gridCol w="3119493">
                  <a:extLst>
                    <a:ext uri="{9D8B030D-6E8A-4147-A177-3AD203B41FA5}">
                      <a16:colId xmlns:a16="http://schemas.microsoft.com/office/drawing/2014/main" val="20000"/>
                    </a:ext>
                  </a:extLst>
                </a:gridCol>
                <a:gridCol w="3119493">
                  <a:extLst>
                    <a:ext uri="{9D8B030D-6E8A-4147-A177-3AD203B41FA5}">
                      <a16:colId xmlns:a16="http://schemas.microsoft.com/office/drawing/2014/main" val="20001"/>
                    </a:ext>
                  </a:extLst>
                </a:gridCol>
                <a:gridCol w="3119493">
                  <a:extLst>
                    <a:ext uri="{9D8B030D-6E8A-4147-A177-3AD203B41FA5}">
                      <a16:colId xmlns:a16="http://schemas.microsoft.com/office/drawing/2014/main" val="20002"/>
                    </a:ext>
                  </a:extLst>
                </a:gridCol>
                <a:gridCol w="3119493">
                  <a:extLst>
                    <a:ext uri="{9D8B030D-6E8A-4147-A177-3AD203B41FA5}">
                      <a16:colId xmlns:a16="http://schemas.microsoft.com/office/drawing/2014/main" val="20003"/>
                    </a:ext>
                  </a:extLst>
                </a:gridCol>
              </a:tblGrid>
              <a:tr h="1374906">
                <a:tc>
                  <a:txBody>
                    <a:bodyPr/>
                    <a:lstStyle/>
                    <a:p>
                      <a:pPr algn="ctr" defTabSz="825500">
                        <a:defRPr sz="1500" b="0" cap="all">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algn="ctr" defTabSz="825500">
                        <a:defRPr sz="1500" b="0" cap="all">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algn="ctr" defTabSz="825500">
                        <a:defRPr sz="1500" b="0" cap="all">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algn="ctr" defTabSz="825500">
                        <a:defRPr sz="1500" b="0" cap="all">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extLst>
                  <a:ext uri="{0D108BD9-81ED-4DB2-BD59-A6C34878D82A}">
                    <a16:rowId xmlns:a16="http://schemas.microsoft.com/office/drawing/2014/main" val="10000"/>
                  </a:ext>
                </a:extLst>
              </a:tr>
              <a:tr h="1374906">
                <a:tc>
                  <a:txBody>
                    <a:bodyPr/>
                    <a:lstStyle/>
                    <a:p>
                      <a:pPr algn="ctr" defTabSz="825500">
                        <a:defRPr sz="1500" b="0">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algn="ctr" defTabSz="825500">
                        <a:spcBef>
                          <a:spcPts val="100"/>
                        </a:spcBef>
                        <a:defRPr sz="1800">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algn="ctr" defTabSz="825500">
                        <a:spcBef>
                          <a:spcPts val="100"/>
                        </a:spcBef>
                        <a:defRPr sz="1800">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algn="ctr" defTabSz="825500">
                        <a:spcBef>
                          <a:spcPts val="100"/>
                        </a:spcBef>
                        <a:defRPr sz="1800">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extLst>
                  <a:ext uri="{0D108BD9-81ED-4DB2-BD59-A6C34878D82A}">
                    <a16:rowId xmlns:a16="http://schemas.microsoft.com/office/drawing/2014/main" val="10001"/>
                  </a:ext>
                </a:extLst>
              </a:tr>
              <a:tr h="1374906">
                <a:tc>
                  <a:txBody>
                    <a:bodyPr/>
                    <a:lstStyle/>
                    <a:p>
                      <a:pPr algn="ctr" defTabSz="825500">
                        <a:defRPr sz="1500" b="0">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algn="ctr" defTabSz="825500">
                        <a:spcBef>
                          <a:spcPts val="100"/>
                        </a:spcBef>
                        <a:defRPr sz="1800">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algn="ctr" defTabSz="825500">
                        <a:spcBef>
                          <a:spcPts val="100"/>
                        </a:spcBef>
                        <a:defRPr sz="1800">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algn="ctr" defTabSz="825500">
                        <a:spcBef>
                          <a:spcPts val="100"/>
                        </a:spcBef>
                        <a:defRPr sz="1800">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extLst>
                  <a:ext uri="{0D108BD9-81ED-4DB2-BD59-A6C34878D82A}">
                    <a16:rowId xmlns:a16="http://schemas.microsoft.com/office/drawing/2014/main" val="10002"/>
                  </a:ext>
                </a:extLst>
              </a:tr>
              <a:tr h="1374906">
                <a:tc>
                  <a:txBody>
                    <a:bodyPr/>
                    <a:lstStyle/>
                    <a:p>
                      <a:pPr algn="ctr" defTabSz="825500">
                        <a:defRPr sz="1500" b="0">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algn="ctr" defTabSz="825500">
                        <a:spcBef>
                          <a:spcPts val="100"/>
                        </a:spcBef>
                        <a:defRPr sz="1800">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algn="ctr" defTabSz="825500">
                        <a:spcBef>
                          <a:spcPts val="100"/>
                        </a:spcBef>
                        <a:defRPr sz="1800">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algn="ctr" defTabSz="825500">
                        <a:spcBef>
                          <a:spcPts val="100"/>
                        </a:spcBef>
                        <a:defRPr sz="1800">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extLst>
                  <a:ext uri="{0D108BD9-81ED-4DB2-BD59-A6C34878D82A}">
                    <a16:rowId xmlns:a16="http://schemas.microsoft.com/office/drawing/2014/main" val="10003"/>
                  </a:ext>
                </a:extLst>
              </a:tr>
              <a:tr h="1374906">
                <a:tc>
                  <a:txBody>
                    <a:bodyPr/>
                    <a:lstStyle/>
                    <a:p>
                      <a:pPr algn="ctr" defTabSz="825500">
                        <a:defRPr sz="1500" b="0">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algn="ctr" defTabSz="825500">
                        <a:spcBef>
                          <a:spcPts val="100"/>
                        </a:spcBef>
                        <a:defRPr sz="1800">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algn="ctr" defTabSz="825500">
                        <a:spcBef>
                          <a:spcPts val="100"/>
                        </a:spcBef>
                        <a:defRPr sz="1800">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algn="ctr" defTabSz="825500">
                        <a:spcBef>
                          <a:spcPts val="100"/>
                        </a:spcBef>
                        <a:defRPr sz="1800">
                          <a:solidFill>
                            <a:srgbClr val="000000"/>
                          </a:solidFill>
                          <a:sym typeface="Helvetica Neue"/>
                        </a:defRPr>
                      </a:pPr>
                      <a:endParaRPr/>
                    </a:p>
                  </a:txBody>
                  <a:tcPr marL="63500" marR="63500" marT="63500" marB="635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extLst>
                  <a:ext uri="{0D108BD9-81ED-4DB2-BD59-A6C34878D82A}">
                    <a16:rowId xmlns:a16="http://schemas.microsoft.com/office/drawing/2014/main" val="10004"/>
                  </a:ext>
                </a:extLst>
              </a:tr>
            </a:tbl>
          </a:graphicData>
        </a:graphic>
      </p:graphicFrame>
      <p:sp>
        <p:nvSpPr>
          <p:cNvPr id="212" name="Slide Number"/>
          <p:cNvSpPr txBox="1">
            <a:spLocks noGrp="1"/>
          </p:cNvSpPr>
          <p:nvPr>
            <p:ph type="sldNum" sz="quarter" idx="2"/>
          </p:nvPr>
        </p:nvSpPr>
        <p:spPr>
          <a:xfrm>
            <a:off x="12001500" y="13080999"/>
            <a:ext cx="368504" cy="374600"/>
          </a:xfrm>
          <a:prstGeom prst="rect">
            <a:avLst/>
          </a:prstGeom>
        </p:spPr>
        <p:txBody>
          <a:bodyPr lIns="50800" tIns="50800" rIns="50800" bIns="50800" anchor="b"/>
          <a:lstStyle>
            <a:lvl1pPr algn="ctr" defTabSz="584200">
              <a:defRPr sz="1800">
                <a:solidFill>
                  <a:srgbClr val="000000"/>
                </a:solidFill>
                <a:latin typeface="+mj-lt"/>
                <a:ea typeface="+mj-ea"/>
                <a:cs typeface="+mj-cs"/>
                <a:sym typeface="Helvetica Neue"/>
              </a:defRPr>
            </a:lvl1p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Whispr logo Dark">
    <p:bg>
      <p:bgPr>
        <a:solidFill>
          <a:srgbClr val="132433"/>
        </a:solidFill>
        <a:effectLst/>
      </p:bgPr>
    </p:bg>
    <p:spTree>
      <p:nvGrpSpPr>
        <p:cNvPr id="1" name=""/>
        <p:cNvGrpSpPr/>
        <p:nvPr/>
      </p:nvGrpSpPr>
      <p:grpSpPr>
        <a:xfrm>
          <a:off x="0" y="0"/>
          <a:ext cx="0" cy="0"/>
          <a:chOff x="0" y="0"/>
          <a:chExt cx="0" cy="0"/>
        </a:xfrm>
      </p:grpSpPr>
      <p:pic>
        <p:nvPicPr>
          <p:cNvPr id="219" name="Image" descr="Image"/>
          <p:cNvPicPr>
            <a:picLocks noChangeAspect="1"/>
          </p:cNvPicPr>
          <p:nvPr/>
        </p:nvPicPr>
        <p:blipFill>
          <a:blip r:embed="rId2"/>
          <a:stretch>
            <a:fillRect/>
          </a:stretch>
        </p:blipFill>
        <p:spPr>
          <a:xfrm>
            <a:off x="6525758" y="5491050"/>
            <a:ext cx="11332486" cy="1583758"/>
          </a:xfrm>
          <a:prstGeom prst="rect">
            <a:avLst/>
          </a:prstGeom>
          <a:ln w="12700">
            <a:miter lim="400000"/>
          </a:ln>
        </p:spPr>
      </p:pic>
      <p:pic>
        <p:nvPicPr>
          <p:cNvPr id="220" name="Image" descr="Image"/>
          <p:cNvPicPr>
            <a:picLocks noChangeAspect="1"/>
          </p:cNvPicPr>
          <p:nvPr/>
        </p:nvPicPr>
        <p:blipFill>
          <a:blip r:embed="rId2"/>
          <a:stretch>
            <a:fillRect/>
          </a:stretch>
        </p:blipFill>
        <p:spPr>
          <a:xfrm>
            <a:off x="21110578" y="12902534"/>
            <a:ext cx="2526899" cy="353145"/>
          </a:xfrm>
          <a:prstGeom prst="rect">
            <a:avLst/>
          </a:prstGeom>
          <a:ln w="12700">
            <a:miter lim="400000"/>
          </a:ln>
        </p:spPr>
      </p:pic>
      <p:sp>
        <p:nvSpPr>
          <p:cNvPr id="221" name="Ai-powered consumer insights"/>
          <p:cNvSpPr txBox="1"/>
          <p:nvPr/>
        </p:nvSpPr>
        <p:spPr>
          <a:xfrm>
            <a:off x="760640" y="12952104"/>
            <a:ext cx="10922698" cy="2438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fontScale="92500" lnSpcReduction="10000"/>
          </a:bodyPr>
          <a:lstStyle>
            <a:lvl1pPr algn="l" defTabSz="800735">
              <a:defRPr sz="1843" cap="all" spc="97">
                <a:solidFill>
                  <a:srgbClr val="929292"/>
                </a:solidFill>
                <a:latin typeface="Akkurat Pro Regular"/>
                <a:ea typeface="Akkurat Pro Regular"/>
                <a:cs typeface="Akkurat Pro Regular"/>
                <a:sym typeface="Akkurat Pro Regular"/>
              </a:defRPr>
            </a:lvl1pPr>
          </a:lstStyle>
          <a:p>
            <a:r>
              <a:t>Ai-powered consumer insights</a:t>
            </a:r>
          </a:p>
        </p:txBody>
      </p:sp>
      <p:sp>
        <p:nvSpPr>
          <p:cNvPr id="222" name="Slide Number"/>
          <p:cNvSpPr txBox="1">
            <a:spLocks noGrp="1"/>
          </p:cNvSpPr>
          <p:nvPr>
            <p:ph type="sldNum" sz="quarter" idx="2"/>
          </p:nvPr>
        </p:nvSpPr>
        <p:spPr>
          <a:xfrm>
            <a:off x="11959031" y="13081000"/>
            <a:ext cx="453239" cy="461059"/>
          </a:xfrm>
          <a:prstGeom prst="rect">
            <a:avLst/>
          </a:prstGeom>
        </p:spPr>
        <p:txBody>
          <a:bodyPr lIns="50800" tIns="50800" rIns="50800" bIns="50800" anchor="t"/>
          <a:lstStyle>
            <a:lvl1pPr algn="ctr" defTabSz="825500">
              <a:defRPr sz="2400">
                <a:solidFill>
                  <a:srgbClr val="000000"/>
                </a:solidFill>
                <a:latin typeface="Helvetica Neue Light"/>
                <a:ea typeface="Helvetica Neue Light"/>
                <a:cs typeface="Helvetica Neue Light"/>
                <a:sym typeface="Helvetica Neue Light"/>
              </a:defRPr>
            </a:lvl1p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Section Photo 2">
    <p:bg>
      <p:bgPr>
        <a:solidFill>
          <a:srgbClr val="132433"/>
        </a:solidFill>
        <a:effectLst/>
      </p:bgPr>
    </p:bg>
    <p:spTree>
      <p:nvGrpSpPr>
        <p:cNvPr id="1" name=""/>
        <p:cNvGrpSpPr/>
        <p:nvPr/>
      </p:nvGrpSpPr>
      <p:grpSpPr>
        <a:xfrm>
          <a:off x="0" y="0"/>
          <a:ext cx="0" cy="0"/>
          <a:chOff x="0" y="0"/>
          <a:chExt cx="0" cy="0"/>
        </a:xfrm>
      </p:grpSpPr>
      <p:pic>
        <p:nvPicPr>
          <p:cNvPr id="260" name="Image" descr="Image"/>
          <p:cNvPicPr>
            <a:picLocks noChangeAspect="1"/>
          </p:cNvPicPr>
          <p:nvPr/>
        </p:nvPicPr>
        <p:blipFill>
          <a:blip r:embed="rId2"/>
          <a:stretch>
            <a:fillRect/>
          </a:stretch>
        </p:blipFill>
        <p:spPr>
          <a:xfrm>
            <a:off x="21110578" y="12902534"/>
            <a:ext cx="2526899" cy="353145"/>
          </a:xfrm>
          <a:prstGeom prst="rect">
            <a:avLst/>
          </a:prstGeom>
          <a:ln w="12700">
            <a:miter lim="400000"/>
          </a:ln>
        </p:spPr>
      </p:pic>
      <p:sp>
        <p:nvSpPr>
          <p:cNvPr id="261" name="Ai-powered consumer insights"/>
          <p:cNvSpPr txBox="1"/>
          <p:nvPr/>
        </p:nvSpPr>
        <p:spPr>
          <a:xfrm>
            <a:off x="760640" y="12952104"/>
            <a:ext cx="10922698" cy="2438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fontScale="92500" lnSpcReduction="10000"/>
          </a:bodyPr>
          <a:lstStyle>
            <a:lvl1pPr algn="l" defTabSz="800735">
              <a:defRPr sz="1843" cap="all" spc="97">
                <a:solidFill>
                  <a:srgbClr val="929292"/>
                </a:solidFill>
                <a:latin typeface="Akkurat Pro Regular"/>
                <a:ea typeface="Akkurat Pro Regular"/>
                <a:cs typeface="Akkurat Pro Regular"/>
                <a:sym typeface="Akkurat Pro Regular"/>
              </a:defRPr>
            </a:lvl1pPr>
          </a:lstStyle>
          <a:p>
            <a:r>
              <a:t>Ai-powered consumer insights</a:t>
            </a:r>
          </a:p>
        </p:txBody>
      </p:sp>
      <p:sp>
        <p:nvSpPr>
          <p:cNvPr id="262" name="ian-espinosa-sX3FUq37Ve8-unsplash.jpg"/>
          <p:cNvSpPr>
            <a:spLocks noGrp="1"/>
          </p:cNvSpPr>
          <p:nvPr>
            <p:ph type="pic" idx="21"/>
          </p:nvPr>
        </p:nvSpPr>
        <p:spPr>
          <a:xfrm>
            <a:off x="-122778" y="-10926745"/>
            <a:ext cx="27432001" cy="41148001"/>
          </a:xfrm>
          <a:prstGeom prst="rect">
            <a:avLst/>
          </a:prstGeom>
          <a:effectLst>
            <a:reflection endPos="40000" dir="5400000" sy="-100000" algn="bl" rotWithShape="0"/>
          </a:effectLst>
        </p:spPr>
        <p:txBody>
          <a:bodyPr lIns="91439" tIns="45719" rIns="91439" bIns="45719">
            <a:noAutofit/>
          </a:bodyPr>
          <a:lstStyle/>
          <a:p>
            <a:endParaRPr/>
          </a:p>
        </p:txBody>
      </p:sp>
      <p:sp>
        <p:nvSpPr>
          <p:cNvPr id="263" name="Title Text"/>
          <p:cNvSpPr txBox="1">
            <a:spLocks noGrp="1"/>
          </p:cNvSpPr>
          <p:nvPr>
            <p:ph type="title"/>
          </p:nvPr>
        </p:nvSpPr>
        <p:spPr>
          <a:xfrm>
            <a:off x="1269305" y="4318000"/>
            <a:ext cx="21845389" cy="4572000"/>
          </a:xfrm>
          <a:prstGeom prst="rect">
            <a:avLst/>
          </a:prstGeom>
        </p:spPr>
        <p:txBody>
          <a:bodyPr lIns="50800" tIns="50800" rIns="50800" bIns="50800"/>
          <a:lstStyle>
            <a:lvl1pPr defTabSz="825500">
              <a:defRPr sz="10000">
                <a:solidFill>
                  <a:srgbClr val="FFFFFF"/>
                </a:solidFill>
                <a:latin typeface="Tiempos Headline Semibold"/>
                <a:ea typeface="Tiempos Headline Semibold"/>
                <a:cs typeface="Tiempos Headline Semibold"/>
                <a:sym typeface="Tiempos Headline Semibold"/>
              </a:defRPr>
            </a:lvl1pPr>
          </a:lstStyle>
          <a:p>
            <a:r>
              <a:t>Title Text</a:t>
            </a:r>
          </a:p>
        </p:txBody>
      </p:sp>
      <p:sp>
        <p:nvSpPr>
          <p:cNvPr id="264" name="Slide Number"/>
          <p:cNvSpPr txBox="1">
            <a:spLocks noGrp="1"/>
          </p:cNvSpPr>
          <p:nvPr>
            <p:ph type="sldNum" sz="quarter" idx="2"/>
          </p:nvPr>
        </p:nvSpPr>
        <p:spPr>
          <a:xfrm>
            <a:off x="11959031" y="13081000"/>
            <a:ext cx="453239" cy="461059"/>
          </a:xfrm>
          <a:prstGeom prst="rect">
            <a:avLst/>
          </a:prstGeom>
        </p:spPr>
        <p:txBody>
          <a:bodyPr lIns="50800" tIns="50800" rIns="50800" bIns="50800" anchor="t"/>
          <a:lstStyle>
            <a:lvl1pPr algn="ctr" defTabSz="825500">
              <a:defRPr sz="2400">
                <a:solidFill>
                  <a:srgbClr val="000000"/>
                </a:solidFill>
                <a:latin typeface="Helvetica Neue Light"/>
                <a:ea typeface="Helvetica Neue Light"/>
                <a:cs typeface="Helvetica Neue Light"/>
                <a:sym typeface="Helvetica Neue Light"/>
              </a:defRPr>
            </a:lvl1p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Diagram_höger_text">
    <p:spTree>
      <p:nvGrpSpPr>
        <p:cNvPr id="1" name=""/>
        <p:cNvGrpSpPr/>
        <p:nvPr/>
      </p:nvGrpSpPr>
      <p:grpSpPr>
        <a:xfrm>
          <a:off x="0" y="0"/>
          <a:ext cx="0" cy="0"/>
          <a:chOff x="0" y="0"/>
          <a:chExt cx="0" cy="0"/>
        </a:xfrm>
      </p:grpSpPr>
      <p:sp>
        <p:nvSpPr>
          <p:cNvPr id="316" name="Body Level One…"/>
          <p:cNvSpPr txBox="1">
            <a:spLocks noGrp="1"/>
          </p:cNvSpPr>
          <p:nvPr>
            <p:ph type="body" sz="quarter" idx="1" hasCustomPrompt="1"/>
          </p:nvPr>
        </p:nvSpPr>
        <p:spPr>
          <a:xfrm>
            <a:off x="12500161" y="3930553"/>
            <a:ext cx="11213446" cy="5759357"/>
          </a:xfrm>
          <a:prstGeom prst="rect">
            <a:avLst/>
          </a:prstGeom>
        </p:spPr>
        <p:txBody>
          <a:bodyPr lIns="64290" tIns="64290" rIns="64290" bIns="64290"/>
          <a:lstStyle>
            <a:lvl1pPr marL="0" indent="0" defTabSz="914658">
              <a:spcBef>
                <a:spcPts val="1400"/>
              </a:spcBef>
              <a:buSzTx/>
              <a:buFontTx/>
              <a:buNone/>
              <a:defRPr sz="2600" b="1">
                <a:latin typeface="Times New Roman"/>
                <a:ea typeface="Times New Roman"/>
                <a:cs typeface="Times New Roman"/>
                <a:sym typeface="Times New Roman"/>
              </a:defRPr>
            </a:lvl1pPr>
            <a:lvl2pPr marL="0" indent="0" defTabSz="914658">
              <a:spcBef>
                <a:spcPts val="1400"/>
              </a:spcBef>
              <a:buSzTx/>
              <a:buFontTx/>
              <a:buNone/>
              <a:defRPr sz="2600" b="1">
                <a:latin typeface="Times New Roman"/>
                <a:ea typeface="Times New Roman"/>
                <a:cs typeface="Times New Roman"/>
                <a:sym typeface="Times New Roman"/>
              </a:defRPr>
            </a:lvl2pPr>
            <a:lvl3pPr marL="920223" indent="-667351" defTabSz="914658">
              <a:spcBef>
                <a:spcPts val="1400"/>
              </a:spcBef>
              <a:buFontTx/>
              <a:buChar char="‒"/>
              <a:defRPr sz="2600" b="1">
                <a:latin typeface="Times New Roman"/>
                <a:ea typeface="Times New Roman"/>
                <a:cs typeface="Times New Roman"/>
                <a:sym typeface="Times New Roman"/>
              </a:defRPr>
            </a:lvl3pPr>
            <a:lvl4pPr marL="0" indent="0" defTabSz="914658">
              <a:spcBef>
                <a:spcPts val="1400"/>
              </a:spcBef>
              <a:buSzTx/>
              <a:buFontTx/>
              <a:buNone/>
              <a:defRPr sz="2600" b="1">
                <a:latin typeface="Times New Roman"/>
                <a:ea typeface="Times New Roman"/>
                <a:cs typeface="Times New Roman"/>
                <a:sym typeface="Times New Roman"/>
              </a:defRPr>
            </a:lvl4pPr>
            <a:lvl5pPr marL="1473143" indent="-716784" defTabSz="914658">
              <a:spcBef>
                <a:spcPts val="1400"/>
              </a:spcBef>
              <a:buFontTx/>
              <a:buChar char="▪"/>
              <a:defRPr sz="2600" b="1">
                <a:latin typeface="Times New Roman"/>
                <a:ea typeface="Times New Roman"/>
                <a:cs typeface="Times New Roman"/>
                <a:sym typeface="Times New Roman"/>
              </a:defRPr>
            </a:lvl5pPr>
          </a:lstStyle>
          <a:p>
            <a:r>
              <a:t>Text</a:t>
            </a:r>
          </a:p>
          <a:p>
            <a:pPr lvl="1"/>
            <a:endParaRPr/>
          </a:p>
          <a:p>
            <a:pPr lvl="2"/>
            <a:endParaRPr/>
          </a:p>
          <a:p>
            <a:pPr lvl="3"/>
            <a:endParaRPr/>
          </a:p>
          <a:p>
            <a:pPr lvl="4"/>
            <a:endParaRPr/>
          </a:p>
        </p:txBody>
      </p:sp>
      <p:sp>
        <p:nvSpPr>
          <p:cNvPr id="317" name="Platshållare för text 3"/>
          <p:cNvSpPr>
            <a:spLocks noGrp="1"/>
          </p:cNvSpPr>
          <p:nvPr>
            <p:ph type="body" sz="quarter" idx="21" hasCustomPrompt="1"/>
          </p:nvPr>
        </p:nvSpPr>
        <p:spPr>
          <a:xfrm>
            <a:off x="12500161" y="9880976"/>
            <a:ext cx="10868498" cy="2784149"/>
          </a:xfrm>
          <a:prstGeom prst="rect">
            <a:avLst/>
          </a:prstGeom>
          <a:solidFill>
            <a:srgbClr val="BBE0DF"/>
          </a:solidFill>
        </p:spPr>
        <p:txBody>
          <a:bodyPr lIns="64290" tIns="64290" rIns="64290" bIns="64290" anchor="ctr"/>
          <a:lstStyle/>
          <a:p>
            <a:pPr marL="0" lvl="1" indent="0" defTabSz="914658">
              <a:spcBef>
                <a:spcPts val="0"/>
              </a:spcBef>
              <a:buSzTx/>
              <a:buFontTx/>
              <a:buNone/>
              <a:defRPr sz="2600"/>
            </a:pPr>
            <a:r>
              <a:t>Slutsats</a:t>
            </a:r>
          </a:p>
        </p:txBody>
      </p:sp>
      <p:sp>
        <p:nvSpPr>
          <p:cNvPr id="318" name="Rubrik"/>
          <p:cNvSpPr txBox="1">
            <a:spLocks noGrp="1"/>
          </p:cNvSpPr>
          <p:nvPr>
            <p:ph type="title" hasCustomPrompt="1"/>
          </p:nvPr>
        </p:nvSpPr>
        <p:spPr>
          <a:xfrm>
            <a:off x="668834" y="713049"/>
            <a:ext cx="23057707" cy="1798141"/>
          </a:xfrm>
          <a:prstGeom prst="rect">
            <a:avLst/>
          </a:prstGeom>
        </p:spPr>
        <p:txBody>
          <a:bodyPr lIns="0" tIns="0" rIns="0" bIns="0"/>
          <a:lstStyle>
            <a:lvl1pPr algn="l" defTabSz="914658">
              <a:tabLst>
                <a:tab pos="330200" algn="l"/>
              </a:tabLst>
              <a:defRPr sz="6200"/>
            </a:lvl1pPr>
          </a:lstStyle>
          <a:p>
            <a:r>
              <a:t>Rubrik</a:t>
            </a:r>
          </a:p>
        </p:txBody>
      </p:sp>
      <p:sp>
        <p:nvSpPr>
          <p:cNvPr id="319" name="Platshållare för text 3"/>
          <p:cNvSpPr>
            <a:spLocks noGrp="1"/>
          </p:cNvSpPr>
          <p:nvPr>
            <p:ph type="body" sz="quarter" idx="22" hasCustomPrompt="1"/>
          </p:nvPr>
        </p:nvSpPr>
        <p:spPr>
          <a:xfrm>
            <a:off x="651940" y="2544889"/>
            <a:ext cx="11543414" cy="1412964"/>
          </a:xfrm>
          <a:prstGeom prst="rect">
            <a:avLst/>
          </a:prstGeom>
        </p:spPr>
        <p:txBody>
          <a:bodyPr lIns="0" tIns="0" rIns="0" bIns="0" anchor="b"/>
          <a:lstStyle/>
          <a:p>
            <a:pPr marL="0" lvl="1" indent="0" defTabSz="914658">
              <a:spcBef>
                <a:spcPts val="0"/>
              </a:spcBef>
              <a:buSzTx/>
              <a:buFontTx/>
              <a:buNone/>
              <a:defRPr sz="2200"/>
            </a:pPr>
            <a:r>
              <a:t>FRÅGA:</a:t>
            </a:r>
          </a:p>
        </p:txBody>
      </p:sp>
      <p:sp>
        <p:nvSpPr>
          <p:cNvPr id="320" name="Slide Number"/>
          <p:cNvSpPr txBox="1">
            <a:spLocks noGrp="1"/>
          </p:cNvSpPr>
          <p:nvPr>
            <p:ph type="sldNum" sz="quarter" idx="2"/>
          </p:nvPr>
        </p:nvSpPr>
        <p:spPr>
          <a:xfrm>
            <a:off x="2010602" y="13222858"/>
            <a:ext cx="321669" cy="301030"/>
          </a:xfrm>
          <a:prstGeom prst="rect">
            <a:avLst/>
          </a:prstGeom>
        </p:spPr>
        <p:txBody>
          <a:bodyPr lIns="0" tIns="0" rIns="0" bIns="0"/>
          <a:lstStyle>
            <a:lvl1pPr defTabSz="1829317">
              <a:defRPr sz="2400">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1_Title and Content">
    <p:spTree>
      <p:nvGrpSpPr>
        <p:cNvPr id="1" name=""/>
        <p:cNvGrpSpPr/>
        <p:nvPr/>
      </p:nvGrpSpPr>
      <p:grpSpPr>
        <a:xfrm>
          <a:off x="0" y="0"/>
          <a:ext cx="0" cy="0"/>
          <a:chOff x="0" y="0"/>
          <a:chExt cx="0" cy="0"/>
        </a:xfrm>
      </p:grpSpPr>
      <p:sp>
        <p:nvSpPr>
          <p:cNvPr id="327" name="Title Text"/>
          <p:cNvSpPr txBox="1">
            <a:spLocks noGrp="1"/>
          </p:cNvSpPr>
          <p:nvPr>
            <p:ph type="title"/>
          </p:nvPr>
        </p:nvSpPr>
        <p:spPr>
          <a:xfrm>
            <a:off x="1679426" y="730251"/>
            <a:ext cx="21031846" cy="2651127"/>
          </a:xfrm>
          <a:prstGeom prst="rect">
            <a:avLst/>
          </a:prstGeom>
        </p:spPr>
        <p:txBody>
          <a:bodyPr lIns="128566" tIns="128566" rIns="128566" bIns="128566"/>
          <a:lstStyle>
            <a:lvl1pPr algn="l" defTabSz="914658">
              <a:lnSpc>
                <a:spcPct val="90000"/>
              </a:lnSpc>
              <a:defRPr sz="8600"/>
            </a:lvl1pPr>
          </a:lstStyle>
          <a:p>
            <a:r>
              <a:t>Title Text</a:t>
            </a:r>
          </a:p>
        </p:txBody>
      </p:sp>
      <p:sp>
        <p:nvSpPr>
          <p:cNvPr id="328" name="Body Level One…"/>
          <p:cNvSpPr txBox="1">
            <a:spLocks noGrp="1"/>
          </p:cNvSpPr>
          <p:nvPr>
            <p:ph type="body" idx="1"/>
          </p:nvPr>
        </p:nvSpPr>
        <p:spPr>
          <a:xfrm>
            <a:off x="1679426" y="3651248"/>
            <a:ext cx="21031846" cy="8702679"/>
          </a:xfrm>
          <a:prstGeom prst="rect">
            <a:avLst/>
          </a:prstGeom>
        </p:spPr>
        <p:txBody>
          <a:bodyPr lIns="128566" tIns="128566" rIns="128566" bIns="128566"/>
          <a:lstStyle>
            <a:lvl1pPr marL="872530" indent="-800282" defTabSz="914658">
              <a:lnSpc>
                <a:spcPct val="90000"/>
              </a:lnSpc>
              <a:buClr>
                <a:srgbClr val="000000"/>
              </a:buClr>
              <a:buSzPts val="5400"/>
              <a:defRPr sz="5400"/>
            </a:lvl1pPr>
            <a:lvl2pPr marL="1619199" indent="-860596" defTabSz="914658">
              <a:lnSpc>
                <a:spcPct val="90000"/>
              </a:lnSpc>
              <a:buClr>
                <a:srgbClr val="000000"/>
              </a:buClr>
              <a:buSzPts val="5400"/>
              <a:buChar char="•"/>
              <a:defRPr sz="5400"/>
            </a:lvl2pPr>
            <a:lvl3pPr marL="2420299" indent="-975343" defTabSz="914658">
              <a:lnSpc>
                <a:spcPct val="90000"/>
              </a:lnSpc>
              <a:buClr>
                <a:srgbClr val="000000"/>
              </a:buClr>
              <a:buSzPts val="5400"/>
              <a:defRPr sz="5400"/>
            </a:lvl3pPr>
            <a:lvl4pPr marL="3166617" indent="-1053370" defTabSz="914658">
              <a:lnSpc>
                <a:spcPct val="90000"/>
              </a:lnSpc>
              <a:buClr>
                <a:srgbClr val="000000"/>
              </a:buClr>
              <a:buSzPts val="5400"/>
              <a:buChar char="•"/>
              <a:defRPr sz="5400"/>
            </a:lvl4pPr>
            <a:lvl5pPr marL="3816848" indent="-1053370" defTabSz="914658">
              <a:lnSpc>
                <a:spcPct val="90000"/>
              </a:lnSpc>
              <a:buClr>
                <a:srgbClr val="000000"/>
              </a:buClr>
              <a:buSzPts val="5400"/>
              <a:buChar char="•"/>
              <a:defRPr sz="5400"/>
            </a:lvl5pPr>
          </a:lstStyle>
          <a:p>
            <a:r>
              <a:t>Body Level One</a:t>
            </a:r>
          </a:p>
          <a:p>
            <a:pPr lvl="1"/>
            <a:r>
              <a:t>Body Level Two</a:t>
            </a:r>
          </a:p>
          <a:p>
            <a:pPr lvl="2"/>
            <a:r>
              <a:t>Body Level Three</a:t>
            </a:r>
          </a:p>
          <a:p>
            <a:pPr lvl="3"/>
            <a:r>
              <a:t>Body Level Four</a:t>
            </a:r>
          </a:p>
          <a:p>
            <a:pPr lvl="4"/>
            <a:r>
              <a:t>Body Level Five</a:t>
            </a:r>
          </a:p>
        </p:txBody>
      </p:sp>
      <p:sp>
        <p:nvSpPr>
          <p:cNvPr id="329" name="Slide Number"/>
          <p:cNvSpPr txBox="1">
            <a:spLocks noGrp="1"/>
          </p:cNvSpPr>
          <p:nvPr>
            <p:ph type="sldNum" sz="quarter" idx="2"/>
          </p:nvPr>
        </p:nvSpPr>
        <p:spPr>
          <a:xfrm>
            <a:off x="22286820" y="12866593"/>
            <a:ext cx="424450" cy="422467"/>
          </a:xfrm>
          <a:prstGeom prst="rect">
            <a:avLst/>
          </a:prstGeom>
        </p:spPr>
        <p:txBody>
          <a:bodyPr lIns="64265" tIns="64265" rIns="64265" bIns="64265"/>
          <a:lstStyle>
            <a:lvl1pPr defTabSz="1829317">
              <a:defRPr sz="2200"/>
            </a:lvl1p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336" name="Title Text"/>
          <p:cNvSpPr txBox="1">
            <a:spLocks noGrp="1"/>
          </p:cNvSpPr>
          <p:nvPr>
            <p:ph type="title"/>
          </p:nvPr>
        </p:nvSpPr>
        <p:spPr>
          <a:prstGeom prst="rect">
            <a:avLst/>
          </a:prstGeom>
        </p:spPr>
        <p:txBody>
          <a:bodyPr lIns="121890" tIns="121890" rIns="121890" bIns="121890"/>
          <a:lstStyle/>
          <a:p>
            <a:r>
              <a:t>Title Text</a:t>
            </a:r>
          </a:p>
        </p:txBody>
      </p:sp>
      <p:sp>
        <p:nvSpPr>
          <p:cNvPr id="337" name="Body Level One…"/>
          <p:cNvSpPr txBox="1">
            <a:spLocks noGrp="1"/>
          </p:cNvSpPr>
          <p:nvPr>
            <p:ph type="body" idx="1"/>
          </p:nvPr>
        </p:nvSpPr>
        <p:spPr>
          <a:prstGeom prst="rect">
            <a:avLst/>
          </a:prstGeom>
        </p:spPr>
        <p:txBody>
          <a:bodyPr lIns="121890" tIns="121890" rIns="121890" bIns="121890"/>
          <a:lstStyle/>
          <a:p>
            <a:r>
              <a:t>Body Level One</a:t>
            </a:r>
          </a:p>
          <a:p>
            <a:pPr lvl="1"/>
            <a:r>
              <a:t>Body Level Two</a:t>
            </a:r>
          </a:p>
          <a:p>
            <a:pPr lvl="2"/>
            <a:r>
              <a:t>Body Level Three</a:t>
            </a:r>
          </a:p>
          <a:p>
            <a:pPr lvl="3"/>
            <a:r>
              <a:t>Body Level Four</a:t>
            </a:r>
          </a:p>
          <a:p>
            <a:pPr lvl="4"/>
            <a:r>
              <a:t>Body Level Five</a:t>
            </a:r>
          </a:p>
        </p:txBody>
      </p:sp>
      <p:sp>
        <p:nvSpPr>
          <p:cNvPr id="338" name="Slide Number"/>
          <p:cNvSpPr txBox="1">
            <a:spLocks noGrp="1"/>
          </p:cNvSpPr>
          <p:nvPr>
            <p:ph type="sldNum" sz="quarter" idx="2"/>
          </p:nvPr>
        </p:nvSpPr>
        <p:spPr>
          <a:xfrm>
            <a:off x="22528815" y="12755164"/>
            <a:ext cx="642690" cy="642293"/>
          </a:xfrm>
          <a:prstGeom prst="rect">
            <a:avLst/>
          </a:prstGeom>
        </p:spPr>
        <p:txBody>
          <a:bodyPr lIns="121890" tIns="121890" rIns="121890" bIns="121890"/>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354" name="Title Text"/>
          <p:cNvSpPr txBox="1">
            <a:spLocks noGrp="1"/>
          </p:cNvSpPr>
          <p:nvPr>
            <p:ph type="title"/>
          </p:nvPr>
        </p:nvSpPr>
        <p:spPr>
          <a:xfrm>
            <a:off x="1832330" y="4881183"/>
            <a:ext cx="20732738" cy="2319724"/>
          </a:xfrm>
          <a:prstGeom prst="rect">
            <a:avLst/>
          </a:prstGeom>
        </p:spPr>
        <p:txBody>
          <a:bodyPr lIns="182849" tIns="182849" rIns="182849" bIns="182849" anchor="b"/>
          <a:lstStyle>
            <a:lvl1pPr defTabSz="2439253">
              <a:defRPr sz="12600" b="1">
                <a:latin typeface="Arial"/>
                <a:ea typeface="Arial"/>
                <a:cs typeface="Arial"/>
                <a:sym typeface="Arial"/>
              </a:defRPr>
            </a:lvl1pPr>
          </a:lstStyle>
          <a:p>
            <a:r>
              <a:t>Title Text</a:t>
            </a:r>
          </a:p>
        </p:txBody>
      </p:sp>
      <p:sp>
        <p:nvSpPr>
          <p:cNvPr id="355" name="Body Level One…"/>
          <p:cNvSpPr txBox="1">
            <a:spLocks noGrp="1"/>
          </p:cNvSpPr>
          <p:nvPr>
            <p:ph type="body" sz="quarter" idx="1"/>
          </p:nvPr>
        </p:nvSpPr>
        <p:spPr>
          <a:xfrm>
            <a:off x="1832330" y="7394609"/>
            <a:ext cx="20732738" cy="1569486"/>
          </a:xfrm>
          <a:prstGeom prst="rect">
            <a:avLst/>
          </a:prstGeom>
        </p:spPr>
        <p:txBody>
          <a:bodyPr lIns="182849" tIns="182849" rIns="182849" bIns="182849"/>
          <a:lstStyle>
            <a:lvl1pPr marL="0" indent="0" algn="ctr" defTabSz="2439253">
              <a:spcBef>
                <a:spcPts val="0"/>
              </a:spcBef>
              <a:buSzTx/>
              <a:buFontTx/>
              <a:buNone/>
              <a:defRPr sz="7800">
                <a:solidFill>
                  <a:srgbClr val="666666"/>
                </a:solidFill>
                <a:latin typeface="Arial"/>
                <a:ea typeface="Arial"/>
                <a:cs typeface="Arial"/>
                <a:sym typeface="Arial"/>
              </a:defRPr>
            </a:lvl1pPr>
            <a:lvl2pPr marL="0" indent="0" algn="ctr" defTabSz="2439253">
              <a:spcBef>
                <a:spcPts val="0"/>
              </a:spcBef>
              <a:buSzTx/>
              <a:buFontTx/>
              <a:buNone/>
              <a:defRPr sz="7800">
                <a:solidFill>
                  <a:srgbClr val="666666"/>
                </a:solidFill>
                <a:latin typeface="Arial"/>
                <a:ea typeface="Arial"/>
                <a:cs typeface="Arial"/>
                <a:sym typeface="Arial"/>
              </a:defRPr>
            </a:lvl2pPr>
            <a:lvl3pPr marL="0" indent="0" algn="ctr" defTabSz="2439253">
              <a:spcBef>
                <a:spcPts val="0"/>
              </a:spcBef>
              <a:buSzTx/>
              <a:buFontTx/>
              <a:buNone/>
              <a:defRPr sz="7800">
                <a:solidFill>
                  <a:srgbClr val="666666"/>
                </a:solidFill>
                <a:latin typeface="Arial"/>
                <a:ea typeface="Arial"/>
                <a:cs typeface="Arial"/>
                <a:sym typeface="Arial"/>
              </a:defRPr>
            </a:lvl3pPr>
            <a:lvl4pPr marL="0" indent="0" algn="ctr" defTabSz="2439253">
              <a:spcBef>
                <a:spcPts val="0"/>
              </a:spcBef>
              <a:buSzTx/>
              <a:buFontTx/>
              <a:buNone/>
              <a:defRPr sz="7800">
                <a:solidFill>
                  <a:srgbClr val="666666"/>
                </a:solidFill>
                <a:latin typeface="Arial"/>
                <a:ea typeface="Arial"/>
                <a:cs typeface="Arial"/>
                <a:sym typeface="Arial"/>
              </a:defRPr>
            </a:lvl4pPr>
            <a:lvl5pPr marL="0" indent="0" algn="ctr" defTabSz="2439253">
              <a:spcBef>
                <a:spcPts val="0"/>
              </a:spcBef>
              <a:buSzTx/>
              <a:buFontTx/>
              <a:buNone/>
              <a:defRPr sz="7800">
                <a:solidFill>
                  <a:srgbClr val="666666"/>
                </a:solidFill>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356" name="Slide Number"/>
          <p:cNvSpPr txBox="1">
            <a:spLocks noGrp="1"/>
          </p:cNvSpPr>
          <p:nvPr>
            <p:ph type="sldNum" sz="quarter" idx="2"/>
          </p:nvPr>
        </p:nvSpPr>
        <p:spPr>
          <a:xfrm>
            <a:off x="23461260" y="11196572"/>
            <a:ext cx="830440" cy="822303"/>
          </a:xfrm>
          <a:prstGeom prst="rect">
            <a:avLst/>
          </a:prstGeom>
        </p:spPr>
        <p:txBody>
          <a:bodyPr lIns="182849" tIns="182849" rIns="182849" bIns="182849"/>
          <a:lstStyle>
            <a:lvl1pPr defTabSz="2439253">
              <a:defRPr sz="3200">
                <a:solidFill>
                  <a:srgbClr val="000000"/>
                </a:solidFill>
                <a:latin typeface="Arial"/>
                <a:ea typeface="Arial"/>
                <a:cs typeface="Arial"/>
                <a:sym typeface="Arial"/>
              </a:defRPr>
            </a:lvl1pPr>
          </a:lstStyle>
          <a:p>
            <a:fld id="{86CB4B4D-7CA3-9044-876B-883B54F8677D}" type="slidenum">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Titel - Upptill">
    <p:spTree>
      <p:nvGrpSpPr>
        <p:cNvPr id="1" name=""/>
        <p:cNvGrpSpPr/>
        <p:nvPr/>
      </p:nvGrpSpPr>
      <p:grpSpPr>
        <a:xfrm>
          <a:off x="0" y="0"/>
          <a:ext cx="0" cy="0"/>
          <a:chOff x="0" y="0"/>
          <a:chExt cx="0" cy="0"/>
        </a:xfrm>
      </p:grpSpPr>
      <p:sp>
        <p:nvSpPr>
          <p:cNvPr id="363" name="Title Text"/>
          <p:cNvSpPr txBox="1">
            <a:spLocks noGrp="1"/>
          </p:cNvSpPr>
          <p:nvPr>
            <p:ph type="title"/>
          </p:nvPr>
        </p:nvSpPr>
        <p:spPr>
          <a:xfrm>
            <a:off x="1789460" y="625077"/>
            <a:ext cx="20818484" cy="3036095"/>
          </a:xfrm>
          <a:prstGeom prst="rect">
            <a:avLst/>
          </a:prstGeom>
        </p:spPr>
        <p:txBody>
          <a:bodyPr lIns="71436" tIns="71436" rIns="71436" bIns="71436"/>
          <a:lstStyle>
            <a:lvl1pPr defTabSz="821817">
              <a:defRPr sz="11200">
                <a:latin typeface="Helvetica Light"/>
                <a:ea typeface="Helvetica Light"/>
                <a:cs typeface="Helvetica Light"/>
                <a:sym typeface="Helvetica Light"/>
              </a:defRPr>
            </a:lvl1pPr>
          </a:lstStyle>
          <a:p>
            <a:r>
              <a:t>Title Text</a:t>
            </a:r>
          </a:p>
        </p:txBody>
      </p:sp>
      <p:sp>
        <p:nvSpPr>
          <p:cNvPr id="364" name="Slide Number"/>
          <p:cNvSpPr txBox="1">
            <a:spLocks noGrp="1"/>
          </p:cNvSpPr>
          <p:nvPr>
            <p:ph type="sldNum" sz="quarter" idx="2"/>
          </p:nvPr>
        </p:nvSpPr>
        <p:spPr>
          <a:xfrm>
            <a:off x="11939531" y="13010554"/>
            <a:ext cx="494512" cy="511175"/>
          </a:xfrm>
          <a:prstGeom prst="rect">
            <a:avLst/>
          </a:prstGeom>
        </p:spPr>
        <p:txBody>
          <a:bodyPr lIns="71436" tIns="71436" rIns="71436" bIns="71436" anchor="t"/>
          <a:lstStyle>
            <a:lvl1pPr algn="ctr" defTabSz="821776">
              <a:defRPr sz="2400">
                <a:solidFill>
                  <a:srgbClr val="000000"/>
                </a:solidFill>
                <a:latin typeface="Helvetica Light"/>
                <a:ea typeface="Helvetica Light"/>
                <a:cs typeface="Helvetica Light"/>
                <a:sym typeface="Helvetica Light"/>
              </a:defRPr>
            </a:lvl1pPr>
          </a:lstStyle>
          <a:p>
            <a:fld id="{86CB4B4D-7CA3-9044-876B-883B54F8677D}" type="slidenum">
              <a:t>‹#›</a:t>
            </a:fld>
            <a:endParaRPr/>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378" name="Title Text"/>
          <p:cNvSpPr txBox="1">
            <a:spLocks noGrp="1"/>
          </p:cNvSpPr>
          <p:nvPr>
            <p:ph type="title"/>
          </p:nvPr>
        </p:nvSpPr>
        <p:spPr>
          <a:xfrm>
            <a:off x="1222212" y="550817"/>
            <a:ext cx="21946275" cy="2285446"/>
          </a:xfrm>
          <a:prstGeom prst="rect">
            <a:avLst/>
          </a:prstGeom>
        </p:spPr>
        <p:txBody>
          <a:bodyPr lIns="121888" tIns="121888" rIns="121888" bIns="121888"/>
          <a:lstStyle>
            <a:lvl1pPr defTabSz="1219564"/>
          </a:lstStyle>
          <a:p>
            <a:r>
              <a:t>Title Text</a:t>
            </a:r>
          </a:p>
        </p:txBody>
      </p:sp>
      <p:sp>
        <p:nvSpPr>
          <p:cNvPr id="379" name="Body Level One…"/>
          <p:cNvSpPr txBox="1">
            <a:spLocks noGrp="1"/>
          </p:cNvSpPr>
          <p:nvPr>
            <p:ph type="body" idx="1"/>
          </p:nvPr>
        </p:nvSpPr>
        <p:spPr>
          <a:xfrm>
            <a:off x="1222212" y="3201291"/>
            <a:ext cx="21946275" cy="9049726"/>
          </a:xfrm>
          <a:prstGeom prst="rect">
            <a:avLst/>
          </a:prstGeom>
        </p:spPr>
        <p:txBody>
          <a:bodyPr lIns="121888" tIns="121888" rIns="121888" bIns="121888"/>
          <a:lstStyle>
            <a:lvl1pPr marL="900380" indent="-900380" defTabSz="1219564"/>
            <a:lvl2pPr marL="1314842" indent="-857505" defTabSz="1219564"/>
            <a:lvl3pPr marL="1715013" indent="-800338" defTabSz="1219564"/>
            <a:lvl4pPr marL="2332419" indent="-960408" defTabSz="1219564"/>
            <a:lvl5pPr marL="2789756" indent="-960408" defTabSz="1219564"/>
          </a:lstStyle>
          <a:p>
            <a:r>
              <a:t>Body Level One</a:t>
            </a:r>
          </a:p>
          <a:p>
            <a:pPr lvl="1"/>
            <a:r>
              <a:t>Body Level Two</a:t>
            </a:r>
          </a:p>
          <a:p>
            <a:pPr lvl="2"/>
            <a:r>
              <a:t>Body Level Three</a:t>
            </a:r>
          </a:p>
          <a:p>
            <a:pPr lvl="3"/>
            <a:r>
              <a:t>Body Level Four</a:t>
            </a:r>
          </a:p>
          <a:p>
            <a:pPr lvl="4"/>
            <a:r>
              <a:t>Body Level Five</a:t>
            </a:r>
          </a:p>
        </p:txBody>
      </p:sp>
      <p:sp>
        <p:nvSpPr>
          <p:cNvPr id="380" name="Slide Number"/>
          <p:cNvSpPr txBox="1">
            <a:spLocks noGrp="1"/>
          </p:cNvSpPr>
          <p:nvPr>
            <p:ph type="sldNum" sz="quarter" idx="2"/>
          </p:nvPr>
        </p:nvSpPr>
        <p:spPr>
          <a:xfrm>
            <a:off x="22525800" y="12755164"/>
            <a:ext cx="642688" cy="642291"/>
          </a:xfrm>
          <a:prstGeom prst="rect">
            <a:avLst/>
          </a:prstGeom>
        </p:spPr>
        <p:txBody>
          <a:bodyPr lIns="121888" tIns="121888" rIns="121888" bIns="121888"/>
          <a:lstStyle>
            <a:lvl1pPr defTabSz="1219564"/>
          </a:lstStyle>
          <a:p>
            <a:fld id="{86CB4B4D-7CA3-9044-876B-883B54F8677D}" type="slidenum">
              <a:t>‹#›</a:t>
            </a:fld>
            <a:endParaRPr/>
          </a:p>
        </p:txBody>
      </p:sp>
    </p:spTree>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Endast rubrik">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sv-SE"/>
              <a:t>Klicka här för att ändra mall för rubrikformat</a:t>
            </a:r>
            <a:endParaRPr lang="en-US" dirty="0"/>
          </a:p>
        </p:txBody>
      </p:sp>
      <p:sp>
        <p:nvSpPr>
          <p:cNvPr id="3" name="Date Placeholder 2"/>
          <p:cNvSpPr>
            <a:spLocks noGrp="1"/>
          </p:cNvSpPr>
          <p:nvPr>
            <p:ph type="dt" sz="half" idx="10"/>
          </p:nvPr>
        </p:nvSpPr>
        <p:spPr/>
        <p:txBody>
          <a:bodyPr/>
          <a:lstStyle/>
          <a:p>
            <a:endParaRPr lang="sv-SE" dirty="0"/>
          </a:p>
        </p:txBody>
      </p:sp>
      <p:sp>
        <p:nvSpPr>
          <p:cNvPr id="4" name="Footer Placeholder 3"/>
          <p:cNvSpPr>
            <a:spLocks noGrp="1"/>
          </p:cNvSpPr>
          <p:nvPr>
            <p:ph type="ftr" sz="quarter" idx="11"/>
          </p:nvPr>
        </p:nvSpPr>
        <p:spPr/>
        <p:txBody>
          <a:bodyPr/>
          <a:lstStyle/>
          <a:p>
            <a:r>
              <a:rPr lang="sv-SE"/>
              <a:t>Presentation</a:t>
            </a:r>
            <a:endParaRPr lang="sv-SE" dirty="0"/>
          </a:p>
        </p:txBody>
      </p:sp>
      <p:sp>
        <p:nvSpPr>
          <p:cNvPr id="5" name="Slide Number Placeholder 4"/>
          <p:cNvSpPr>
            <a:spLocks noGrp="1"/>
          </p:cNvSpPr>
          <p:nvPr>
            <p:ph type="sldNum" sz="quarter" idx="12"/>
          </p:nvPr>
        </p:nvSpPr>
        <p:spPr>
          <a:xfrm>
            <a:off x="22473295" y="12722395"/>
            <a:ext cx="698213" cy="707830"/>
          </a:xfrm>
        </p:spPr>
        <p:txBody>
          <a:bodyPr/>
          <a:lstStyle/>
          <a:p>
            <a:fld id="{E471086B-3246-D64E-84DB-E14EF8100E57}" type="slidenum">
              <a:rPr lang="sv-SE" smtClean="0"/>
              <a:pPr/>
              <a:t>‹#›</a:t>
            </a:fld>
            <a:endParaRPr lang="sv-SE" dirty="0"/>
          </a:p>
        </p:txBody>
      </p:sp>
    </p:spTree>
    <p:extLst>
      <p:ext uri="{BB962C8B-B14F-4D97-AF65-F5344CB8AC3E}">
        <p14:creationId xmlns:p14="http://schemas.microsoft.com/office/powerpoint/2010/main" val="13293097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vå innehållsdelar">
    <p:spTree>
      <p:nvGrpSpPr>
        <p:cNvPr id="1" name=""/>
        <p:cNvGrpSpPr/>
        <p:nvPr/>
      </p:nvGrpSpPr>
      <p:grpSpPr>
        <a:xfrm>
          <a:off x="0" y="0"/>
          <a:ext cx="0" cy="0"/>
          <a:chOff x="0" y="0"/>
          <a:chExt cx="0" cy="0"/>
        </a:xfrm>
      </p:grpSpPr>
      <p:sp>
        <p:nvSpPr>
          <p:cNvPr id="2" name="Rubrik 1"/>
          <p:cNvSpPr>
            <a:spLocks noGrp="1"/>
          </p:cNvSpPr>
          <p:nvPr>
            <p:ph type="title"/>
          </p:nvPr>
        </p:nvSpPr>
        <p:spPr>
          <a:xfrm>
            <a:off x="2197098" y="2224800"/>
            <a:ext cx="21659852" cy="1872000"/>
          </a:xfrm>
        </p:spPr>
        <p:txBody>
          <a:bodyPr/>
          <a:lstStyle/>
          <a:p>
            <a:r>
              <a:rPr lang="sv-SE"/>
              <a:t>Klicka här för att ändra mall för rubrikformat</a:t>
            </a:r>
            <a:endParaRPr lang="sv-SE" dirty="0"/>
          </a:p>
        </p:txBody>
      </p:sp>
      <p:sp>
        <p:nvSpPr>
          <p:cNvPr id="3" name="Platshållare för innehåll 2"/>
          <p:cNvSpPr>
            <a:spLocks noGrp="1"/>
          </p:cNvSpPr>
          <p:nvPr>
            <p:ph sz="half" idx="1"/>
          </p:nvPr>
        </p:nvSpPr>
        <p:spPr>
          <a:xfrm>
            <a:off x="2197099" y="5168900"/>
            <a:ext cx="9706898" cy="6337300"/>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endParaRPr lang="sv-SE" dirty="0"/>
          </a:p>
        </p:txBody>
      </p:sp>
      <p:sp>
        <p:nvSpPr>
          <p:cNvPr id="4" name="Platshållare för innehåll 3"/>
          <p:cNvSpPr>
            <a:spLocks noGrp="1"/>
          </p:cNvSpPr>
          <p:nvPr>
            <p:ph sz="half" idx="2"/>
          </p:nvPr>
        </p:nvSpPr>
        <p:spPr>
          <a:xfrm>
            <a:off x="12479998" y="5168900"/>
            <a:ext cx="9703728" cy="6337300"/>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endParaRPr lang="sv-SE" dirty="0"/>
          </a:p>
        </p:txBody>
      </p:sp>
      <p:sp>
        <p:nvSpPr>
          <p:cNvPr id="5" name="Date Placeholder 4"/>
          <p:cNvSpPr>
            <a:spLocks noGrp="1"/>
          </p:cNvSpPr>
          <p:nvPr>
            <p:ph type="dt" sz="half" idx="10"/>
          </p:nvPr>
        </p:nvSpPr>
        <p:spPr/>
        <p:txBody>
          <a:bodyPr/>
          <a:lstStyle/>
          <a:p>
            <a:endParaRPr lang="sv-SE" dirty="0"/>
          </a:p>
        </p:txBody>
      </p:sp>
      <p:sp>
        <p:nvSpPr>
          <p:cNvPr id="6" name="Footer Placeholder 5"/>
          <p:cNvSpPr>
            <a:spLocks noGrp="1"/>
          </p:cNvSpPr>
          <p:nvPr>
            <p:ph type="ftr" sz="quarter" idx="11"/>
          </p:nvPr>
        </p:nvSpPr>
        <p:spPr/>
        <p:txBody>
          <a:bodyPr/>
          <a:lstStyle/>
          <a:p>
            <a:r>
              <a:rPr lang="sv-SE" dirty="0"/>
              <a:t>Presentation</a:t>
            </a:r>
          </a:p>
        </p:txBody>
      </p:sp>
      <p:sp>
        <p:nvSpPr>
          <p:cNvPr id="7" name="Slide Number Placeholder 6"/>
          <p:cNvSpPr>
            <a:spLocks noGrp="1"/>
          </p:cNvSpPr>
          <p:nvPr>
            <p:ph type="sldNum" sz="quarter" idx="12"/>
          </p:nvPr>
        </p:nvSpPr>
        <p:spPr>
          <a:xfrm>
            <a:off x="22473295" y="12722395"/>
            <a:ext cx="698213" cy="707830"/>
          </a:xfrm>
        </p:spPr>
        <p:txBody>
          <a:bodyPr/>
          <a:lstStyle/>
          <a:p>
            <a:fld id="{E471086B-3246-D64E-84DB-E14EF8100E57}" type="slidenum">
              <a:rPr lang="sv-SE" smtClean="0"/>
              <a:pPr/>
              <a:t>‹#›</a:t>
            </a:fld>
            <a:endParaRPr lang="sv-SE" dirty="0"/>
          </a:p>
        </p:txBody>
      </p:sp>
    </p:spTree>
    <p:extLst>
      <p:ext uri="{BB962C8B-B14F-4D97-AF65-F5344CB8AC3E}">
        <p14:creationId xmlns:p14="http://schemas.microsoft.com/office/powerpoint/2010/main" val="11019016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x">
  <p:cSld name="Photo Only">
    <p:spTree>
      <p:nvGrpSpPr>
        <p:cNvPr id="1" name=""/>
        <p:cNvGrpSpPr/>
        <p:nvPr/>
      </p:nvGrpSpPr>
      <p:grpSpPr>
        <a:xfrm>
          <a:off x="0" y="0"/>
          <a:ext cx="0" cy="0"/>
          <a:chOff x="0" y="0"/>
          <a:chExt cx="0" cy="0"/>
        </a:xfrm>
      </p:grpSpPr>
      <p:pic>
        <p:nvPicPr>
          <p:cNvPr id="239" name="Image" descr="Image"/>
          <p:cNvPicPr>
            <a:picLocks noChangeAspect="1"/>
          </p:cNvPicPr>
          <p:nvPr/>
        </p:nvPicPr>
        <p:blipFill>
          <a:blip r:embed="rId2"/>
          <a:stretch>
            <a:fillRect/>
          </a:stretch>
        </p:blipFill>
        <p:spPr>
          <a:xfrm>
            <a:off x="21110578" y="12902534"/>
            <a:ext cx="2526899" cy="353145"/>
          </a:xfrm>
          <a:prstGeom prst="rect">
            <a:avLst/>
          </a:prstGeom>
          <a:ln w="12700">
            <a:miter lim="400000"/>
          </a:ln>
        </p:spPr>
      </p:pic>
      <p:sp>
        <p:nvSpPr>
          <p:cNvPr id="240" name="Ai-powered consumer insights"/>
          <p:cNvSpPr txBox="1"/>
          <p:nvPr/>
        </p:nvSpPr>
        <p:spPr>
          <a:xfrm>
            <a:off x="760640" y="12952104"/>
            <a:ext cx="10922698" cy="2438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fontScale="92500" lnSpcReduction="10000"/>
          </a:bodyPr>
          <a:lstStyle>
            <a:lvl1pPr algn="l" defTabSz="800735">
              <a:defRPr sz="1843" cap="all" spc="97">
                <a:solidFill>
                  <a:srgbClr val="929292"/>
                </a:solidFill>
                <a:latin typeface="Akkurat Pro Regular"/>
                <a:ea typeface="Akkurat Pro Regular"/>
                <a:cs typeface="Akkurat Pro Regular"/>
                <a:sym typeface="Akkurat Pro Regular"/>
              </a:defRPr>
            </a:lvl1pPr>
          </a:lstStyle>
          <a:p>
            <a:r>
              <a:t>Ai-powered consumer insights</a:t>
            </a:r>
          </a:p>
        </p:txBody>
      </p:sp>
      <p:sp>
        <p:nvSpPr>
          <p:cNvPr id="241" name="Customer-cases.jpeg"/>
          <p:cNvSpPr>
            <a:spLocks noGrp="1"/>
          </p:cNvSpPr>
          <p:nvPr>
            <p:ph type="pic" idx="21"/>
          </p:nvPr>
        </p:nvSpPr>
        <p:spPr>
          <a:xfrm>
            <a:off x="-870858" y="0"/>
            <a:ext cx="26125715" cy="13716000"/>
          </a:xfrm>
          <a:prstGeom prst="rect">
            <a:avLst/>
          </a:prstGeom>
        </p:spPr>
        <p:txBody>
          <a:bodyPr lIns="91439" tIns="45719" rIns="91439" bIns="45719">
            <a:noAutofit/>
          </a:bodyPr>
          <a:lstStyle/>
          <a:p>
            <a:endParaRPr/>
          </a:p>
        </p:txBody>
      </p:sp>
      <p:sp>
        <p:nvSpPr>
          <p:cNvPr id="242" name="Slide Number"/>
          <p:cNvSpPr txBox="1">
            <a:spLocks noGrp="1"/>
          </p:cNvSpPr>
          <p:nvPr>
            <p:ph type="sldNum" sz="quarter" idx="2"/>
          </p:nvPr>
        </p:nvSpPr>
        <p:spPr>
          <a:xfrm>
            <a:off x="12001500" y="13080999"/>
            <a:ext cx="368504" cy="374600"/>
          </a:xfrm>
          <a:prstGeom prst="rect">
            <a:avLst/>
          </a:prstGeom>
        </p:spPr>
        <p:txBody>
          <a:bodyPr lIns="50800" tIns="50800" rIns="50800" bIns="50800" anchor="b"/>
          <a:lstStyle>
            <a:lvl1pPr algn="ctr" defTabSz="584200">
              <a:defRPr sz="1800">
                <a:solidFill>
                  <a:srgbClr val="FFFFFF"/>
                </a:solidFill>
                <a:latin typeface="+mj-lt"/>
                <a:ea typeface="+mj-ea"/>
                <a:cs typeface="+mj-cs"/>
                <a:sym typeface="Helvetica Neue"/>
              </a:defRPr>
            </a:lvl1pPr>
          </a:lstStyle>
          <a:p>
            <a:fld id="{86CB4B4D-7CA3-9044-876B-883B54F8677D}" type="slidenum">
              <a:t>‹#›</a:t>
            </a:fld>
            <a:endParaRPr/>
          </a:p>
        </p:txBody>
      </p:sp>
    </p:spTree>
    <p:extLst>
      <p:ext uri="{BB962C8B-B14F-4D97-AF65-F5344CB8AC3E}">
        <p14:creationId xmlns:p14="http://schemas.microsoft.com/office/powerpoint/2010/main" val="3925207014"/>
      </p:ext>
    </p:extLst>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cSld name="Rubrikbild">
    <p:spTree>
      <p:nvGrpSpPr>
        <p:cNvPr id="1" name=""/>
        <p:cNvGrpSpPr/>
        <p:nvPr/>
      </p:nvGrpSpPr>
      <p:grpSpPr>
        <a:xfrm>
          <a:off x="0" y="0"/>
          <a:ext cx="0" cy="0"/>
          <a:chOff x="0" y="0"/>
          <a:chExt cx="0" cy="0"/>
        </a:xfrm>
      </p:grpSpPr>
      <p:sp>
        <p:nvSpPr>
          <p:cNvPr id="2" name="Rubrik 1"/>
          <p:cNvSpPr>
            <a:spLocks noGrp="1"/>
          </p:cNvSpPr>
          <p:nvPr>
            <p:ph type="ctrTitle"/>
          </p:nvPr>
        </p:nvSpPr>
        <p:spPr>
          <a:xfrm>
            <a:off x="1828800" y="4260851"/>
            <a:ext cx="20726400" cy="2940050"/>
          </a:xfrm>
        </p:spPr>
        <p:txBody>
          <a:bodyPr/>
          <a:lstStyle/>
          <a:p>
            <a:r>
              <a:rPr lang="sv-SE"/>
              <a:t>Klicka här för att ändra format</a:t>
            </a:r>
          </a:p>
        </p:txBody>
      </p:sp>
      <p:sp>
        <p:nvSpPr>
          <p:cNvPr id="3" name="Underrubrik 2"/>
          <p:cNvSpPr>
            <a:spLocks noGrp="1"/>
          </p:cNvSpPr>
          <p:nvPr>
            <p:ph type="subTitle" idx="1"/>
          </p:nvPr>
        </p:nvSpPr>
        <p:spPr>
          <a:xfrm>
            <a:off x="3657600" y="7772400"/>
            <a:ext cx="17068800" cy="3505200"/>
          </a:xfrm>
        </p:spPr>
        <p:txBody>
          <a:bodyPr/>
          <a:lstStyle>
            <a:lvl1pPr marL="0" indent="0" algn="ctr">
              <a:buNone/>
              <a:defRPr>
                <a:solidFill>
                  <a:schemeClr val="tx1">
                    <a:tint val="75000"/>
                  </a:schemeClr>
                </a:solidFill>
              </a:defRPr>
            </a:lvl1pPr>
            <a:lvl2pPr marL="914400" indent="0" algn="ctr">
              <a:buNone/>
              <a:defRPr>
                <a:solidFill>
                  <a:schemeClr val="tx1">
                    <a:tint val="75000"/>
                  </a:schemeClr>
                </a:solidFill>
              </a:defRPr>
            </a:lvl2pPr>
            <a:lvl3pPr marL="1828800" indent="0" algn="ctr">
              <a:buNone/>
              <a:defRPr>
                <a:solidFill>
                  <a:schemeClr val="tx1">
                    <a:tint val="75000"/>
                  </a:schemeClr>
                </a:solidFill>
              </a:defRPr>
            </a:lvl3pPr>
            <a:lvl4pPr marL="2743200" indent="0" algn="ctr">
              <a:buNone/>
              <a:defRPr>
                <a:solidFill>
                  <a:schemeClr val="tx1">
                    <a:tint val="75000"/>
                  </a:schemeClr>
                </a:solidFill>
              </a:defRPr>
            </a:lvl4pPr>
            <a:lvl5pPr marL="3657600" indent="0" algn="ctr">
              <a:buNone/>
              <a:defRPr>
                <a:solidFill>
                  <a:schemeClr val="tx1">
                    <a:tint val="75000"/>
                  </a:schemeClr>
                </a:solidFill>
              </a:defRPr>
            </a:lvl5pPr>
            <a:lvl6pPr marL="4572000" indent="0" algn="ctr">
              <a:buNone/>
              <a:defRPr>
                <a:solidFill>
                  <a:schemeClr val="tx1">
                    <a:tint val="75000"/>
                  </a:schemeClr>
                </a:solidFill>
              </a:defRPr>
            </a:lvl6pPr>
            <a:lvl7pPr marL="5486400" indent="0" algn="ctr">
              <a:buNone/>
              <a:defRPr>
                <a:solidFill>
                  <a:schemeClr val="tx1">
                    <a:tint val="75000"/>
                  </a:schemeClr>
                </a:solidFill>
              </a:defRPr>
            </a:lvl7pPr>
            <a:lvl8pPr marL="6400800" indent="0" algn="ctr">
              <a:buNone/>
              <a:defRPr>
                <a:solidFill>
                  <a:schemeClr val="tx1">
                    <a:tint val="75000"/>
                  </a:schemeClr>
                </a:solidFill>
              </a:defRPr>
            </a:lvl8pPr>
            <a:lvl9pPr marL="7315200" indent="0" algn="ctr">
              <a:buNone/>
              <a:defRPr>
                <a:solidFill>
                  <a:schemeClr val="tx1">
                    <a:tint val="75000"/>
                  </a:schemeClr>
                </a:solidFill>
              </a:defRPr>
            </a:lvl9pPr>
          </a:lstStyle>
          <a:p>
            <a:r>
              <a:rPr lang="sv-SE"/>
              <a:t>Klicka här för att ändra format på underrubrik i bakgrunden</a:t>
            </a:r>
          </a:p>
        </p:txBody>
      </p:sp>
      <p:sp>
        <p:nvSpPr>
          <p:cNvPr id="4" name="Platshållare för datum 3"/>
          <p:cNvSpPr>
            <a:spLocks noGrp="1"/>
          </p:cNvSpPr>
          <p:nvPr>
            <p:ph type="dt" sz="half" idx="10"/>
          </p:nvPr>
        </p:nvSpPr>
        <p:spPr/>
        <p:txBody>
          <a:bodyPr/>
          <a:lstStyle/>
          <a:p>
            <a:fld id="{C03541CB-8C74-464A-ACB0-66FDD4DADEA9}" type="datetimeFigureOut">
              <a:rPr lang="sv-SE" smtClean="0"/>
              <a:t>2026-04-29</a:t>
            </a:fld>
            <a:endParaRPr lang="sv-SE"/>
          </a:p>
        </p:txBody>
      </p:sp>
      <p:sp>
        <p:nvSpPr>
          <p:cNvPr id="5" name="Platshållare för sidfot 4"/>
          <p:cNvSpPr>
            <a:spLocks noGrp="1"/>
          </p:cNvSpPr>
          <p:nvPr>
            <p:ph type="ftr" sz="quarter" idx="11"/>
          </p:nvPr>
        </p:nvSpPr>
        <p:spPr/>
        <p:txBody>
          <a:bodyPr/>
          <a:lstStyle/>
          <a:p>
            <a:endParaRPr lang="sv-SE"/>
          </a:p>
        </p:txBody>
      </p:sp>
      <p:sp>
        <p:nvSpPr>
          <p:cNvPr id="6" name="Platshållare för bildnummer 5"/>
          <p:cNvSpPr>
            <a:spLocks noGrp="1"/>
          </p:cNvSpPr>
          <p:nvPr>
            <p:ph type="sldNum" sz="quarter" idx="12"/>
          </p:nvPr>
        </p:nvSpPr>
        <p:spPr>
          <a:xfrm>
            <a:off x="22473295" y="12722395"/>
            <a:ext cx="698213" cy="707830"/>
          </a:xfrm>
        </p:spPr>
        <p:txBody>
          <a:bodyPr/>
          <a:lstStyle/>
          <a:p>
            <a:fld id="{771B7820-DC1A-8A48-B6E8-38D45F6CE689}" type="slidenum">
              <a:rPr lang="sv-SE" smtClean="0"/>
              <a:t>‹#›</a:t>
            </a:fld>
            <a:endParaRPr lang="sv-SE"/>
          </a:p>
        </p:txBody>
      </p:sp>
    </p:spTree>
    <p:extLst>
      <p:ext uri="{BB962C8B-B14F-4D97-AF65-F5344CB8AC3E}">
        <p14:creationId xmlns:p14="http://schemas.microsoft.com/office/powerpoint/2010/main" val="2439612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1222371" y="550817"/>
            <a:ext cx="21949132" cy="228544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121892" tIns="121892" rIns="121892" bIns="121892" anchor="ctr">
            <a:normAutofit/>
          </a:bodyPr>
          <a:lstStyle/>
          <a:p>
            <a:r>
              <a:t>Title Text</a:t>
            </a:r>
          </a:p>
        </p:txBody>
      </p:sp>
      <p:sp>
        <p:nvSpPr>
          <p:cNvPr id="3" name="Body Level One…"/>
          <p:cNvSpPr txBox="1">
            <a:spLocks noGrp="1"/>
          </p:cNvSpPr>
          <p:nvPr>
            <p:ph type="body" idx="1"/>
          </p:nvPr>
        </p:nvSpPr>
        <p:spPr>
          <a:xfrm>
            <a:off x="1222371" y="3201293"/>
            <a:ext cx="21949132" cy="904972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121892" tIns="121892" rIns="121892" bIns="121892">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22528814" y="12755161"/>
            <a:ext cx="642694" cy="642297"/>
          </a:xfrm>
          <a:prstGeom prst="rect">
            <a:avLst/>
          </a:prstGeom>
          <a:ln w="12700">
            <a:miter lim="400000"/>
          </a:ln>
        </p:spPr>
        <p:txBody>
          <a:bodyPr wrap="none" lIns="121892" tIns="121892" rIns="121892" bIns="121892" anchor="ctr">
            <a:spAutoFit/>
          </a:bodyPr>
          <a:lstStyle>
            <a:lvl1pPr algn="r" defTabSz="1219626">
              <a:defRPr sz="3000">
                <a:solidFill>
                  <a:srgbClr val="888888"/>
                </a:solidFill>
                <a:latin typeface="Calibri"/>
                <a:ea typeface="Calibri"/>
                <a:cs typeface="Calibri"/>
                <a:sym typeface="Calibri"/>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4" r:id="rId2"/>
    <p:sldLayoutId id="2147483655" r:id="rId3"/>
    <p:sldLayoutId id="2147483657" r:id="rId4"/>
    <p:sldLayoutId id="2147483659" r:id="rId5"/>
    <p:sldLayoutId id="2147483661" r:id="rId6"/>
    <p:sldLayoutId id="2147483662" r:id="rId7"/>
    <p:sldLayoutId id="2147483663" r:id="rId8"/>
    <p:sldLayoutId id="2147483664" r:id="rId9"/>
    <p:sldLayoutId id="2147483665" r:id="rId10"/>
    <p:sldLayoutId id="2147483666" r:id="rId11"/>
    <p:sldLayoutId id="2147483670" r:id="rId12"/>
    <p:sldLayoutId id="2147483676" r:id="rId13"/>
    <p:sldLayoutId id="2147483677" r:id="rId14"/>
    <p:sldLayoutId id="2147483678" r:id="rId15"/>
    <p:sldLayoutId id="2147483680" r:id="rId16"/>
    <p:sldLayoutId id="2147483681" r:id="rId17"/>
    <p:sldLayoutId id="2147483683" r:id="rId18"/>
    <p:sldLayoutId id="2147483685" r:id="rId19"/>
    <p:sldLayoutId id="2147483686" r:id="rId20"/>
    <p:sldLayoutId id="2147483687" r:id="rId21"/>
    <p:sldLayoutId id="2147483688" r:id="rId22"/>
  </p:sldLayoutIdLst>
  <p:transition spd="med"/>
  <p:txStyles>
    <p:titleStyle>
      <a:lvl1pPr marL="0" marR="0" indent="0" algn="ctr" defTabSz="1219626" rtl="0" latinLnBrk="0">
        <a:lnSpc>
          <a:spcPct val="100000"/>
        </a:lnSpc>
        <a:spcBef>
          <a:spcPts val="0"/>
        </a:spcBef>
        <a:spcAft>
          <a:spcPts val="0"/>
        </a:spcAft>
        <a:buClrTx/>
        <a:buSzTx/>
        <a:buFontTx/>
        <a:buNone/>
        <a:tabLst/>
        <a:defRPr sz="11400" b="0" i="0" u="none" strike="noStrike" cap="none" spc="0" baseline="0">
          <a:solidFill>
            <a:srgbClr val="000000"/>
          </a:solidFill>
          <a:uFillTx/>
          <a:latin typeface="Calibri"/>
          <a:ea typeface="Calibri"/>
          <a:cs typeface="Calibri"/>
          <a:sym typeface="Calibri"/>
        </a:defRPr>
      </a:lvl1pPr>
      <a:lvl2pPr marL="0" marR="0" indent="0" algn="ctr" defTabSz="1219626" rtl="0" latinLnBrk="0">
        <a:lnSpc>
          <a:spcPct val="100000"/>
        </a:lnSpc>
        <a:spcBef>
          <a:spcPts val="0"/>
        </a:spcBef>
        <a:spcAft>
          <a:spcPts val="0"/>
        </a:spcAft>
        <a:buClrTx/>
        <a:buSzTx/>
        <a:buFontTx/>
        <a:buNone/>
        <a:tabLst/>
        <a:defRPr sz="11400" b="0" i="0" u="none" strike="noStrike" cap="none" spc="0" baseline="0">
          <a:solidFill>
            <a:srgbClr val="000000"/>
          </a:solidFill>
          <a:uFillTx/>
          <a:latin typeface="Calibri"/>
          <a:ea typeface="Calibri"/>
          <a:cs typeface="Calibri"/>
          <a:sym typeface="Calibri"/>
        </a:defRPr>
      </a:lvl2pPr>
      <a:lvl3pPr marL="0" marR="0" indent="0" algn="ctr" defTabSz="1219626" rtl="0" latinLnBrk="0">
        <a:lnSpc>
          <a:spcPct val="100000"/>
        </a:lnSpc>
        <a:spcBef>
          <a:spcPts val="0"/>
        </a:spcBef>
        <a:spcAft>
          <a:spcPts val="0"/>
        </a:spcAft>
        <a:buClrTx/>
        <a:buSzTx/>
        <a:buFontTx/>
        <a:buNone/>
        <a:tabLst/>
        <a:defRPr sz="11400" b="0" i="0" u="none" strike="noStrike" cap="none" spc="0" baseline="0">
          <a:solidFill>
            <a:srgbClr val="000000"/>
          </a:solidFill>
          <a:uFillTx/>
          <a:latin typeface="Calibri"/>
          <a:ea typeface="Calibri"/>
          <a:cs typeface="Calibri"/>
          <a:sym typeface="Calibri"/>
        </a:defRPr>
      </a:lvl3pPr>
      <a:lvl4pPr marL="0" marR="0" indent="0" algn="ctr" defTabSz="1219626" rtl="0" latinLnBrk="0">
        <a:lnSpc>
          <a:spcPct val="100000"/>
        </a:lnSpc>
        <a:spcBef>
          <a:spcPts val="0"/>
        </a:spcBef>
        <a:spcAft>
          <a:spcPts val="0"/>
        </a:spcAft>
        <a:buClrTx/>
        <a:buSzTx/>
        <a:buFontTx/>
        <a:buNone/>
        <a:tabLst/>
        <a:defRPr sz="11400" b="0" i="0" u="none" strike="noStrike" cap="none" spc="0" baseline="0">
          <a:solidFill>
            <a:srgbClr val="000000"/>
          </a:solidFill>
          <a:uFillTx/>
          <a:latin typeface="Calibri"/>
          <a:ea typeface="Calibri"/>
          <a:cs typeface="Calibri"/>
          <a:sym typeface="Calibri"/>
        </a:defRPr>
      </a:lvl4pPr>
      <a:lvl5pPr marL="0" marR="0" indent="0" algn="ctr" defTabSz="1219626" rtl="0" latinLnBrk="0">
        <a:lnSpc>
          <a:spcPct val="100000"/>
        </a:lnSpc>
        <a:spcBef>
          <a:spcPts val="0"/>
        </a:spcBef>
        <a:spcAft>
          <a:spcPts val="0"/>
        </a:spcAft>
        <a:buClrTx/>
        <a:buSzTx/>
        <a:buFontTx/>
        <a:buNone/>
        <a:tabLst/>
        <a:defRPr sz="11400" b="0" i="0" u="none" strike="noStrike" cap="none" spc="0" baseline="0">
          <a:solidFill>
            <a:srgbClr val="000000"/>
          </a:solidFill>
          <a:uFillTx/>
          <a:latin typeface="Calibri"/>
          <a:ea typeface="Calibri"/>
          <a:cs typeface="Calibri"/>
          <a:sym typeface="Calibri"/>
        </a:defRPr>
      </a:lvl5pPr>
      <a:lvl6pPr marL="0" marR="0" indent="0" algn="ctr" defTabSz="1219626" rtl="0" latinLnBrk="0">
        <a:lnSpc>
          <a:spcPct val="100000"/>
        </a:lnSpc>
        <a:spcBef>
          <a:spcPts val="0"/>
        </a:spcBef>
        <a:spcAft>
          <a:spcPts val="0"/>
        </a:spcAft>
        <a:buClrTx/>
        <a:buSzTx/>
        <a:buFontTx/>
        <a:buNone/>
        <a:tabLst/>
        <a:defRPr sz="11400" b="0" i="0" u="none" strike="noStrike" cap="none" spc="0" baseline="0">
          <a:solidFill>
            <a:srgbClr val="000000"/>
          </a:solidFill>
          <a:uFillTx/>
          <a:latin typeface="Calibri"/>
          <a:ea typeface="Calibri"/>
          <a:cs typeface="Calibri"/>
          <a:sym typeface="Calibri"/>
        </a:defRPr>
      </a:lvl6pPr>
      <a:lvl7pPr marL="0" marR="0" indent="0" algn="ctr" defTabSz="1219626" rtl="0" latinLnBrk="0">
        <a:lnSpc>
          <a:spcPct val="100000"/>
        </a:lnSpc>
        <a:spcBef>
          <a:spcPts val="0"/>
        </a:spcBef>
        <a:spcAft>
          <a:spcPts val="0"/>
        </a:spcAft>
        <a:buClrTx/>
        <a:buSzTx/>
        <a:buFontTx/>
        <a:buNone/>
        <a:tabLst/>
        <a:defRPr sz="11400" b="0" i="0" u="none" strike="noStrike" cap="none" spc="0" baseline="0">
          <a:solidFill>
            <a:srgbClr val="000000"/>
          </a:solidFill>
          <a:uFillTx/>
          <a:latin typeface="Calibri"/>
          <a:ea typeface="Calibri"/>
          <a:cs typeface="Calibri"/>
          <a:sym typeface="Calibri"/>
        </a:defRPr>
      </a:lvl7pPr>
      <a:lvl8pPr marL="0" marR="0" indent="0" algn="ctr" defTabSz="1219626" rtl="0" latinLnBrk="0">
        <a:lnSpc>
          <a:spcPct val="100000"/>
        </a:lnSpc>
        <a:spcBef>
          <a:spcPts val="0"/>
        </a:spcBef>
        <a:spcAft>
          <a:spcPts val="0"/>
        </a:spcAft>
        <a:buClrTx/>
        <a:buSzTx/>
        <a:buFontTx/>
        <a:buNone/>
        <a:tabLst/>
        <a:defRPr sz="11400" b="0" i="0" u="none" strike="noStrike" cap="none" spc="0" baseline="0">
          <a:solidFill>
            <a:srgbClr val="000000"/>
          </a:solidFill>
          <a:uFillTx/>
          <a:latin typeface="Calibri"/>
          <a:ea typeface="Calibri"/>
          <a:cs typeface="Calibri"/>
          <a:sym typeface="Calibri"/>
        </a:defRPr>
      </a:lvl8pPr>
      <a:lvl9pPr marL="0" marR="0" indent="0" algn="ctr" defTabSz="1219626" rtl="0" latinLnBrk="0">
        <a:lnSpc>
          <a:spcPct val="100000"/>
        </a:lnSpc>
        <a:spcBef>
          <a:spcPts val="0"/>
        </a:spcBef>
        <a:spcAft>
          <a:spcPts val="0"/>
        </a:spcAft>
        <a:buClrTx/>
        <a:buSzTx/>
        <a:buFontTx/>
        <a:buNone/>
        <a:tabLst/>
        <a:defRPr sz="11400" b="0" i="0" u="none" strike="noStrike" cap="none" spc="0" baseline="0">
          <a:solidFill>
            <a:srgbClr val="000000"/>
          </a:solidFill>
          <a:uFillTx/>
          <a:latin typeface="Calibri"/>
          <a:ea typeface="Calibri"/>
          <a:cs typeface="Calibri"/>
          <a:sym typeface="Calibri"/>
        </a:defRPr>
      </a:lvl9pPr>
    </p:titleStyle>
    <p:bodyStyle>
      <a:lvl1pPr marL="903957" marR="0" indent="-903957" algn="l" defTabSz="1219626" rtl="0" latinLnBrk="0">
        <a:lnSpc>
          <a:spcPct val="100000"/>
        </a:lnSpc>
        <a:spcBef>
          <a:spcPts val="1900"/>
        </a:spcBef>
        <a:spcAft>
          <a:spcPts val="0"/>
        </a:spcAft>
        <a:buClrTx/>
        <a:buSzPct val="100000"/>
        <a:buFont typeface="Arial"/>
        <a:buChar char="•"/>
        <a:tabLst/>
        <a:defRPr sz="8400" b="0" i="0" u="none" strike="noStrike" cap="none" spc="0" baseline="0">
          <a:solidFill>
            <a:srgbClr val="000000"/>
          </a:solidFill>
          <a:uFillTx/>
          <a:latin typeface="Calibri"/>
          <a:ea typeface="Calibri"/>
          <a:cs typeface="Calibri"/>
          <a:sym typeface="Calibri"/>
        </a:defRPr>
      </a:lvl1pPr>
      <a:lvl2pPr marL="2073364" marR="0" indent="-853738" algn="l" defTabSz="1219626" rtl="0" latinLnBrk="0">
        <a:lnSpc>
          <a:spcPct val="100000"/>
        </a:lnSpc>
        <a:spcBef>
          <a:spcPts val="1900"/>
        </a:spcBef>
        <a:spcAft>
          <a:spcPts val="0"/>
        </a:spcAft>
        <a:buClrTx/>
        <a:buSzPct val="100000"/>
        <a:buFont typeface="Arial"/>
        <a:buChar char="–"/>
        <a:tabLst/>
        <a:defRPr sz="8400" b="0" i="0" u="none" strike="noStrike" cap="none" spc="0" baseline="0">
          <a:solidFill>
            <a:srgbClr val="000000"/>
          </a:solidFill>
          <a:uFillTx/>
          <a:latin typeface="Calibri"/>
          <a:ea typeface="Calibri"/>
          <a:cs typeface="Calibri"/>
          <a:sym typeface="Calibri"/>
        </a:defRPr>
      </a:lvl2pPr>
      <a:lvl3pPr marL="3239630" marR="0" indent="-800377" algn="l" defTabSz="1219626" rtl="0" latinLnBrk="0">
        <a:lnSpc>
          <a:spcPct val="100000"/>
        </a:lnSpc>
        <a:spcBef>
          <a:spcPts val="1900"/>
        </a:spcBef>
        <a:spcAft>
          <a:spcPts val="0"/>
        </a:spcAft>
        <a:buClrTx/>
        <a:buSzPct val="100000"/>
        <a:buFont typeface="Arial"/>
        <a:buChar char="•"/>
        <a:tabLst/>
        <a:defRPr sz="8400" b="0" i="0" u="none" strike="noStrike" cap="none" spc="0" baseline="0">
          <a:solidFill>
            <a:srgbClr val="000000"/>
          </a:solidFill>
          <a:uFillTx/>
          <a:latin typeface="Calibri"/>
          <a:ea typeface="Calibri"/>
          <a:cs typeface="Calibri"/>
          <a:sym typeface="Calibri"/>
        </a:defRPr>
      </a:lvl3pPr>
      <a:lvl4pPr marL="4625373" marR="0" indent="-966494" algn="l" defTabSz="1219626" rtl="0" latinLnBrk="0">
        <a:lnSpc>
          <a:spcPct val="100000"/>
        </a:lnSpc>
        <a:spcBef>
          <a:spcPts val="1900"/>
        </a:spcBef>
        <a:spcAft>
          <a:spcPts val="0"/>
        </a:spcAft>
        <a:buClrTx/>
        <a:buSzPct val="100000"/>
        <a:buFont typeface="Arial"/>
        <a:buChar char="–"/>
        <a:tabLst/>
        <a:defRPr sz="8400" b="0" i="0" u="none" strike="noStrike" cap="none" spc="0" baseline="0">
          <a:solidFill>
            <a:srgbClr val="000000"/>
          </a:solidFill>
          <a:uFillTx/>
          <a:latin typeface="Calibri"/>
          <a:ea typeface="Calibri"/>
          <a:cs typeface="Calibri"/>
          <a:sym typeface="Calibri"/>
        </a:defRPr>
      </a:lvl4pPr>
      <a:lvl5pPr marL="5845002" marR="0" indent="-966494" algn="l" defTabSz="1219626" rtl="0" latinLnBrk="0">
        <a:lnSpc>
          <a:spcPct val="100000"/>
        </a:lnSpc>
        <a:spcBef>
          <a:spcPts val="1900"/>
        </a:spcBef>
        <a:spcAft>
          <a:spcPts val="0"/>
        </a:spcAft>
        <a:buClrTx/>
        <a:buSzPct val="100000"/>
        <a:buFont typeface="Arial"/>
        <a:buChar char="»"/>
        <a:tabLst/>
        <a:defRPr sz="8400" b="0" i="0" u="none" strike="noStrike" cap="none" spc="0" baseline="0">
          <a:solidFill>
            <a:srgbClr val="000000"/>
          </a:solidFill>
          <a:uFillTx/>
          <a:latin typeface="Calibri"/>
          <a:ea typeface="Calibri"/>
          <a:cs typeface="Calibri"/>
          <a:sym typeface="Calibri"/>
        </a:defRPr>
      </a:lvl5pPr>
      <a:lvl6pPr marL="4114800" marR="0" indent="-1066800" algn="l" defTabSz="1219626" rtl="0" latinLnBrk="0">
        <a:lnSpc>
          <a:spcPct val="100000"/>
        </a:lnSpc>
        <a:spcBef>
          <a:spcPts val="1900"/>
        </a:spcBef>
        <a:spcAft>
          <a:spcPts val="0"/>
        </a:spcAft>
        <a:buClrTx/>
        <a:buSzPct val="123000"/>
        <a:buFont typeface="Arial"/>
        <a:buChar char="•"/>
        <a:tabLst/>
        <a:defRPr sz="8400" b="0" i="0" u="none" strike="noStrike" cap="none" spc="0" baseline="0">
          <a:solidFill>
            <a:srgbClr val="000000"/>
          </a:solidFill>
          <a:uFillTx/>
          <a:latin typeface="Calibri"/>
          <a:ea typeface="Calibri"/>
          <a:cs typeface="Calibri"/>
          <a:sym typeface="Calibri"/>
        </a:defRPr>
      </a:lvl6pPr>
      <a:lvl7pPr marL="4724400" marR="0" indent="-1066800" algn="l" defTabSz="1219626" rtl="0" latinLnBrk="0">
        <a:lnSpc>
          <a:spcPct val="100000"/>
        </a:lnSpc>
        <a:spcBef>
          <a:spcPts val="1900"/>
        </a:spcBef>
        <a:spcAft>
          <a:spcPts val="0"/>
        </a:spcAft>
        <a:buClrTx/>
        <a:buSzPct val="123000"/>
        <a:buFont typeface="Arial"/>
        <a:buChar char="•"/>
        <a:tabLst/>
        <a:defRPr sz="8400" b="0" i="0" u="none" strike="noStrike" cap="none" spc="0" baseline="0">
          <a:solidFill>
            <a:srgbClr val="000000"/>
          </a:solidFill>
          <a:uFillTx/>
          <a:latin typeface="Calibri"/>
          <a:ea typeface="Calibri"/>
          <a:cs typeface="Calibri"/>
          <a:sym typeface="Calibri"/>
        </a:defRPr>
      </a:lvl7pPr>
      <a:lvl8pPr marL="5334000" marR="0" indent="-1066800" algn="l" defTabSz="1219626" rtl="0" latinLnBrk="0">
        <a:lnSpc>
          <a:spcPct val="100000"/>
        </a:lnSpc>
        <a:spcBef>
          <a:spcPts val="1900"/>
        </a:spcBef>
        <a:spcAft>
          <a:spcPts val="0"/>
        </a:spcAft>
        <a:buClrTx/>
        <a:buSzPct val="123000"/>
        <a:buFont typeface="Arial"/>
        <a:buChar char="•"/>
        <a:tabLst/>
        <a:defRPr sz="8400" b="0" i="0" u="none" strike="noStrike" cap="none" spc="0" baseline="0">
          <a:solidFill>
            <a:srgbClr val="000000"/>
          </a:solidFill>
          <a:uFillTx/>
          <a:latin typeface="Calibri"/>
          <a:ea typeface="Calibri"/>
          <a:cs typeface="Calibri"/>
          <a:sym typeface="Calibri"/>
        </a:defRPr>
      </a:lvl8pPr>
      <a:lvl9pPr marL="5943600" marR="0" indent="-1066800" algn="l" defTabSz="1219626" rtl="0" latinLnBrk="0">
        <a:lnSpc>
          <a:spcPct val="100000"/>
        </a:lnSpc>
        <a:spcBef>
          <a:spcPts val="1900"/>
        </a:spcBef>
        <a:spcAft>
          <a:spcPts val="0"/>
        </a:spcAft>
        <a:buClrTx/>
        <a:buSzPct val="123000"/>
        <a:buFont typeface="Arial"/>
        <a:buChar char="•"/>
        <a:tabLst/>
        <a:defRPr sz="8400" b="0" i="0" u="none" strike="noStrike" cap="none" spc="0" baseline="0">
          <a:solidFill>
            <a:srgbClr val="000000"/>
          </a:solidFill>
          <a:uFillTx/>
          <a:latin typeface="Calibri"/>
          <a:ea typeface="Calibri"/>
          <a:cs typeface="Calibri"/>
          <a:sym typeface="Calibri"/>
        </a:defRPr>
      </a:lvl9pPr>
    </p:bodyStyle>
    <p:otherStyle>
      <a:lvl1pPr marL="0" marR="0" indent="0" algn="r" defTabSz="1219626" latinLnBrk="0">
        <a:lnSpc>
          <a:spcPct val="100000"/>
        </a:lnSpc>
        <a:spcBef>
          <a:spcPts val="0"/>
        </a:spcBef>
        <a:spcAft>
          <a:spcPts val="0"/>
        </a:spcAft>
        <a:buClrTx/>
        <a:buSzTx/>
        <a:buFontTx/>
        <a:buNone/>
        <a:tabLst/>
        <a:defRPr sz="3000" b="0" i="0" u="none" strike="noStrike" cap="none" spc="0" baseline="0">
          <a:solidFill>
            <a:schemeClr val="tx1"/>
          </a:solidFill>
          <a:uFillTx/>
          <a:latin typeface="+mn-lt"/>
          <a:ea typeface="+mn-ea"/>
          <a:cs typeface="+mn-cs"/>
          <a:sym typeface="Calibri"/>
        </a:defRPr>
      </a:lvl1pPr>
      <a:lvl2pPr marL="0" marR="0" indent="0" algn="r" defTabSz="1219626" latinLnBrk="0">
        <a:lnSpc>
          <a:spcPct val="100000"/>
        </a:lnSpc>
        <a:spcBef>
          <a:spcPts val="0"/>
        </a:spcBef>
        <a:spcAft>
          <a:spcPts val="0"/>
        </a:spcAft>
        <a:buClrTx/>
        <a:buSzTx/>
        <a:buFontTx/>
        <a:buNone/>
        <a:tabLst/>
        <a:defRPr sz="3000" b="0" i="0" u="none" strike="noStrike" cap="none" spc="0" baseline="0">
          <a:solidFill>
            <a:schemeClr val="tx1"/>
          </a:solidFill>
          <a:uFillTx/>
          <a:latin typeface="+mn-lt"/>
          <a:ea typeface="+mn-ea"/>
          <a:cs typeface="+mn-cs"/>
          <a:sym typeface="Calibri"/>
        </a:defRPr>
      </a:lvl2pPr>
      <a:lvl3pPr marL="0" marR="0" indent="0" algn="r" defTabSz="1219626" latinLnBrk="0">
        <a:lnSpc>
          <a:spcPct val="100000"/>
        </a:lnSpc>
        <a:spcBef>
          <a:spcPts val="0"/>
        </a:spcBef>
        <a:spcAft>
          <a:spcPts val="0"/>
        </a:spcAft>
        <a:buClrTx/>
        <a:buSzTx/>
        <a:buFontTx/>
        <a:buNone/>
        <a:tabLst/>
        <a:defRPr sz="3000" b="0" i="0" u="none" strike="noStrike" cap="none" spc="0" baseline="0">
          <a:solidFill>
            <a:schemeClr val="tx1"/>
          </a:solidFill>
          <a:uFillTx/>
          <a:latin typeface="+mn-lt"/>
          <a:ea typeface="+mn-ea"/>
          <a:cs typeface="+mn-cs"/>
          <a:sym typeface="Calibri"/>
        </a:defRPr>
      </a:lvl3pPr>
      <a:lvl4pPr marL="0" marR="0" indent="0" algn="r" defTabSz="1219626" latinLnBrk="0">
        <a:lnSpc>
          <a:spcPct val="100000"/>
        </a:lnSpc>
        <a:spcBef>
          <a:spcPts val="0"/>
        </a:spcBef>
        <a:spcAft>
          <a:spcPts val="0"/>
        </a:spcAft>
        <a:buClrTx/>
        <a:buSzTx/>
        <a:buFontTx/>
        <a:buNone/>
        <a:tabLst/>
        <a:defRPr sz="3000" b="0" i="0" u="none" strike="noStrike" cap="none" spc="0" baseline="0">
          <a:solidFill>
            <a:schemeClr val="tx1"/>
          </a:solidFill>
          <a:uFillTx/>
          <a:latin typeface="+mn-lt"/>
          <a:ea typeface="+mn-ea"/>
          <a:cs typeface="+mn-cs"/>
          <a:sym typeface="Calibri"/>
        </a:defRPr>
      </a:lvl4pPr>
      <a:lvl5pPr marL="0" marR="0" indent="0" algn="r" defTabSz="1219626" latinLnBrk="0">
        <a:lnSpc>
          <a:spcPct val="100000"/>
        </a:lnSpc>
        <a:spcBef>
          <a:spcPts val="0"/>
        </a:spcBef>
        <a:spcAft>
          <a:spcPts val="0"/>
        </a:spcAft>
        <a:buClrTx/>
        <a:buSzTx/>
        <a:buFontTx/>
        <a:buNone/>
        <a:tabLst/>
        <a:defRPr sz="3000" b="0" i="0" u="none" strike="noStrike" cap="none" spc="0" baseline="0">
          <a:solidFill>
            <a:schemeClr val="tx1"/>
          </a:solidFill>
          <a:uFillTx/>
          <a:latin typeface="+mn-lt"/>
          <a:ea typeface="+mn-ea"/>
          <a:cs typeface="+mn-cs"/>
          <a:sym typeface="Calibri"/>
        </a:defRPr>
      </a:lvl5pPr>
      <a:lvl6pPr marL="0" marR="0" indent="0" algn="r" defTabSz="1219626" latinLnBrk="0">
        <a:lnSpc>
          <a:spcPct val="100000"/>
        </a:lnSpc>
        <a:spcBef>
          <a:spcPts val="0"/>
        </a:spcBef>
        <a:spcAft>
          <a:spcPts val="0"/>
        </a:spcAft>
        <a:buClrTx/>
        <a:buSzTx/>
        <a:buFontTx/>
        <a:buNone/>
        <a:tabLst/>
        <a:defRPr sz="3000" b="0" i="0" u="none" strike="noStrike" cap="none" spc="0" baseline="0">
          <a:solidFill>
            <a:schemeClr val="tx1"/>
          </a:solidFill>
          <a:uFillTx/>
          <a:latin typeface="+mn-lt"/>
          <a:ea typeface="+mn-ea"/>
          <a:cs typeface="+mn-cs"/>
          <a:sym typeface="Calibri"/>
        </a:defRPr>
      </a:lvl6pPr>
      <a:lvl7pPr marL="0" marR="0" indent="0" algn="r" defTabSz="1219626" latinLnBrk="0">
        <a:lnSpc>
          <a:spcPct val="100000"/>
        </a:lnSpc>
        <a:spcBef>
          <a:spcPts val="0"/>
        </a:spcBef>
        <a:spcAft>
          <a:spcPts val="0"/>
        </a:spcAft>
        <a:buClrTx/>
        <a:buSzTx/>
        <a:buFontTx/>
        <a:buNone/>
        <a:tabLst/>
        <a:defRPr sz="3000" b="0" i="0" u="none" strike="noStrike" cap="none" spc="0" baseline="0">
          <a:solidFill>
            <a:schemeClr val="tx1"/>
          </a:solidFill>
          <a:uFillTx/>
          <a:latin typeface="+mn-lt"/>
          <a:ea typeface="+mn-ea"/>
          <a:cs typeface="+mn-cs"/>
          <a:sym typeface="Calibri"/>
        </a:defRPr>
      </a:lvl7pPr>
      <a:lvl8pPr marL="0" marR="0" indent="0" algn="r" defTabSz="1219626" latinLnBrk="0">
        <a:lnSpc>
          <a:spcPct val="100000"/>
        </a:lnSpc>
        <a:spcBef>
          <a:spcPts val="0"/>
        </a:spcBef>
        <a:spcAft>
          <a:spcPts val="0"/>
        </a:spcAft>
        <a:buClrTx/>
        <a:buSzTx/>
        <a:buFontTx/>
        <a:buNone/>
        <a:tabLst/>
        <a:defRPr sz="3000" b="0" i="0" u="none" strike="noStrike" cap="none" spc="0" baseline="0">
          <a:solidFill>
            <a:schemeClr val="tx1"/>
          </a:solidFill>
          <a:uFillTx/>
          <a:latin typeface="+mn-lt"/>
          <a:ea typeface="+mn-ea"/>
          <a:cs typeface="+mn-cs"/>
          <a:sym typeface="Calibri"/>
        </a:defRPr>
      </a:lvl8pPr>
      <a:lvl9pPr marL="0" marR="0" indent="0" algn="r" defTabSz="1219626" latinLnBrk="0">
        <a:lnSpc>
          <a:spcPct val="100000"/>
        </a:lnSpc>
        <a:spcBef>
          <a:spcPts val="0"/>
        </a:spcBef>
        <a:spcAft>
          <a:spcPts val="0"/>
        </a:spcAft>
        <a:buClrTx/>
        <a:buSzTx/>
        <a:buFontTx/>
        <a:buNone/>
        <a:tabLst/>
        <a:defRPr sz="30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9.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9.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1.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2.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3.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5.jpeg"/><Relationship Id="rId5" Type="http://schemas.openxmlformats.org/officeDocument/2006/relationships/image" Target="../media/image14.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6.png"/><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19.png"/><Relationship Id="rId4" Type="http://schemas.openxmlformats.org/officeDocument/2006/relationships/notesSlide" Target="../notesSlides/notesSlide15.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0.png"/><Relationship Id="rId4" Type="http://schemas.openxmlformats.org/officeDocument/2006/relationships/notesSlide" Target="../notesSlides/notesSlide16.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22.png"/><Relationship Id="rId5" Type="http://schemas.openxmlformats.org/officeDocument/2006/relationships/image" Target="../media/image21.emf"/><Relationship Id="rId4" Type="http://schemas.openxmlformats.org/officeDocument/2006/relationships/notesSlide" Target="../notesSlides/notesSlide1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23.png"/><Relationship Id="rId4" Type="http://schemas.openxmlformats.org/officeDocument/2006/relationships/notesSlide" Target="../notesSlides/notesSlide19.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26.png"/><Relationship Id="rId4" Type="http://schemas.openxmlformats.org/officeDocument/2006/relationships/notesSlide" Target="../notesSlides/notesSlide20.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4.mp4"/><Relationship Id="rId1" Type="http://schemas.microsoft.com/office/2007/relationships/media" Target="../media/media14.mp4"/><Relationship Id="rId4" Type="http://schemas.openxmlformats.org/officeDocument/2006/relationships/image" Target="../media/image27.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3" Type="http://schemas.openxmlformats.org/officeDocument/2006/relationships/hyperlink" Target="mailto:olofgraenstroem@hotmail.com" TargetMode="External"/><Relationship Id="rId2" Type="http://schemas.openxmlformats.org/officeDocument/2006/relationships/notesSlide" Target="../notesSlides/notesSlide23.xml"/><Relationship Id="rId1" Type="http://schemas.openxmlformats.org/officeDocument/2006/relationships/slideLayout" Target="../slideLayouts/slideLayout17.xml"/><Relationship Id="rId4" Type="http://schemas.openxmlformats.org/officeDocument/2006/relationships/image" Target="../media/image31.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hyperlink" Target="mailto:olofgraenstroem@hotmail.com" TargetMode="External"/><Relationship Id="rId2" Type="http://schemas.openxmlformats.org/officeDocument/2006/relationships/notesSlide" Target="../notesSlides/notesSlide25.xml"/><Relationship Id="rId1" Type="http://schemas.openxmlformats.org/officeDocument/2006/relationships/slideLayout" Target="../slideLayouts/slideLayout17.xml"/><Relationship Id="rId6" Type="http://schemas.openxmlformats.org/officeDocument/2006/relationships/image" Target="../media/image34.png"/><Relationship Id="rId5" Type="http://schemas.openxmlformats.org/officeDocument/2006/relationships/image" Target="../media/image33.jpeg"/><Relationship Id="rId4" Type="http://schemas.openxmlformats.org/officeDocument/2006/relationships/image" Target="../media/image31.jpg"/></Relationships>
</file>

<file path=ppt/slides/_rels/slide37.xml.rels><?xml version="1.0" encoding="UTF-8" standalone="yes"?>
<Relationships xmlns="http://schemas.openxmlformats.org/package/2006/relationships"><Relationship Id="rId3" Type="http://schemas.openxmlformats.org/officeDocument/2006/relationships/hyperlink" Target="mailto:olofgraenstroem@hotmail.com" TargetMode="External"/><Relationship Id="rId2" Type="http://schemas.openxmlformats.org/officeDocument/2006/relationships/notesSlide" Target="../notesSlides/notesSlide26.xml"/><Relationship Id="rId1" Type="http://schemas.openxmlformats.org/officeDocument/2006/relationships/slideLayout" Target="../slideLayouts/slideLayout17.xml"/><Relationship Id="rId4" Type="http://schemas.openxmlformats.org/officeDocument/2006/relationships/image" Target="../media/image33.jpe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9" name="Olof Gränström…"/>
          <p:cNvSpPr txBox="1">
            <a:spLocks noGrp="1"/>
          </p:cNvSpPr>
          <p:nvPr>
            <p:ph type="body" sz="quarter" idx="1"/>
          </p:nvPr>
        </p:nvSpPr>
        <p:spPr>
          <a:xfrm>
            <a:off x="8470695" y="9338892"/>
            <a:ext cx="8083755" cy="2763751"/>
          </a:xfrm>
          <a:prstGeom prst="rect">
            <a:avLst/>
          </a:prstGeom>
        </p:spPr>
        <p:txBody>
          <a:bodyPr/>
          <a:lstStyle/>
          <a:p>
            <a:pPr algn="ctr">
              <a:defRPr>
                <a:latin typeface="Akkurat Light Pro Regular"/>
                <a:ea typeface="Akkurat Light Pro Regular"/>
                <a:cs typeface="Akkurat Light Pro Regular"/>
                <a:sym typeface="Akkurat Light Pro Regular"/>
              </a:defRPr>
            </a:pPr>
            <a:r>
              <a:rPr dirty="0">
                <a:solidFill>
                  <a:srgbClr val="FFC000"/>
                </a:solidFill>
                <a:latin typeface="Arial Black" panose="020B0A04020102020204" pitchFamily="34" charset="0"/>
              </a:rPr>
              <a:t>Olof </a:t>
            </a:r>
            <a:r>
              <a:rPr dirty="0" err="1">
                <a:solidFill>
                  <a:srgbClr val="FFC000"/>
                </a:solidFill>
                <a:latin typeface="Arial Black" panose="020B0A04020102020204" pitchFamily="34" charset="0"/>
              </a:rPr>
              <a:t>Gränström</a:t>
            </a:r>
            <a:endParaRPr dirty="0">
              <a:solidFill>
                <a:srgbClr val="FFC000"/>
              </a:solidFill>
              <a:latin typeface="Arial Black" panose="020B0A04020102020204" pitchFamily="34" charset="0"/>
            </a:endParaRPr>
          </a:p>
          <a:p>
            <a:pPr algn="ctr">
              <a:defRPr>
                <a:latin typeface="Akkurat Light Pro Regular"/>
                <a:ea typeface="Akkurat Light Pro Regular"/>
                <a:cs typeface="Akkurat Light Pro Regular"/>
                <a:sym typeface="Akkurat Light Pro Regular"/>
              </a:defRPr>
            </a:pPr>
            <a:r>
              <a:rPr dirty="0">
                <a:solidFill>
                  <a:srgbClr val="FFC000"/>
                </a:solidFill>
                <a:latin typeface="Arial Black" panose="020B0A04020102020204" pitchFamily="34" charset="0"/>
              </a:rPr>
              <a:t>076-0220057</a:t>
            </a:r>
          </a:p>
          <a:p>
            <a:pPr algn="ctr">
              <a:defRPr>
                <a:latin typeface="Akkurat Light Pro Regular"/>
                <a:ea typeface="Akkurat Light Pro Regular"/>
                <a:cs typeface="Akkurat Light Pro Regular"/>
                <a:sym typeface="Akkurat Light Pro Regular"/>
              </a:defRPr>
            </a:pPr>
            <a:r>
              <a:rPr dirty="0">
                <a:solidFill>
                  <a:srgbClr val="FFC000"/>
                </a:solidFill>
                <a:latin typeface="Arial Black" panose="020B0A04020102020204" pitchFamily="34" charset="0"/>
              </a:rPr>
              <a:t>olofgraenstroem@hotmail.com</a:t>
            </a:r>
          </a:p>
        </p:txBody>
      </p:sp>
      <p:sp>
        <p:nvSpPr>
          <p:cNvPr id="390" name="En faktabaserad världsbild"/>
          <p:cNvSpPr txBox="1">
            <a:spLocks noGrp="1"/>
          </p:cNvSpPr>
          <p:nvPr>
            <p:ph type="title"/>
          </p:nvPr>
        </p:nvSpPr>
        <p:spPr>
          <a:xfrm>
            <a:off x="1206495" y="2574990"/>
            <a:ext cx="21971006" cy="4648203"/>
          </a:xfrm>
          <a:prstGeom prst="rect">
            <a:avLst/>
          </a:prstGeom>
        </p:spPr>
        <p:txBody>
          <a:bodyPr/>
          <a:lstStyle>
            <a:lvl1pPr algn="ctr">
              <a:defRPr spc="-300"/>
            </a:lvl1pPr>
          </a:lstStyle>
          <a:p>
            <a:r>
              <a:rPr lang="sv-SE" dirty="0">
                <a:solidFill>
                  <a:srgbClr val="FFC000"/>
                </a:solidFill>
                <a:latin typeface="Arial Black" panose="020B0A04020102020204" pitchFamily="34" charset="0"/>
              </a:rPr>
              <a:t>En kunskapsbaserad världsbild </a:t>
            </a:r>
            <a:endParaRPr dirty="0">
              <a:solidFill>
                <a:srgbClr val="FFC000"/>
              </a:solidFill>
              <a:latin typeface="Arial Black" panose="020B0A04020102020204" pitchFamily="34" charset="0"/>
            </a:endParaRP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4" name="Image" descr="Image"/>
          <p:cNvPicPr>
            <a:picLocks noChangeAspect="1"/>
          </p:cNvPicPr>
          <p:nvPr/>
        </p:nvPicPr>
        <p:blipFill>
          <a:blip r:embed="rId2"/>
          <a:stretch>
            <a:fillRect/>
          </a:stretch>
        </p:blipFill>
        <p:spPr>
          <a:xfrm>
            <a:off x="21110578" y="12902534"/>
            <a:ext cx="2526899" cy="353145"/>
          </a:xfrm>
          <a:prstGeom prst="rect">
            <a:avLst/>
          </a:prstGeom>
          <a:ln w="12700">
            <a:miter lim="400000"/>
          </a:ln>
        </p:spPr>
      </p:pic>
      <p:sp>
        <p:nvSpPr>
          <p:cNvPr id="395" name="Ai-powered consumer insights"/>
          <p:cNvSpPr txBox="1"/>
          <p:nvPr/>
        </p:nvSpPr>
        <p:spPr>
          <a:xfrm>
            <a:off x="760640" y="12952104"/>
            <a:ext cx="10922698" cy="2438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fontScale="92500" lnSpcReduction="10000"/>
          </a:bodyPr>
          <a:lstStyle>
            <a:lvl1pPr algn="l" defTabSz="800735">
              <a:defRPr sz="1843" cap="all" spc="97">
                <a:solidFill>
                  <a:srgbClr val="929292"/>
                </a:solidFill>
                <a:latin typeface="Akkurat Pro Regular"/>
                <a:ea typeface="Akkurat Pro Regular"/>
                <a:cs typeface="Akkurat Pro Regular"/>
                <a:sym typeface="Akkurat Pro Regular"/>
              </a:defRPr>
            </a:lvl1pPr>
          </a:lstStyle>
          <a:p>
            <a:r>
              <a:t>Ai-powered consumer insights</a:t>
            </a:r>
          </a:p>
        </p:txBody>
      </p:sp>
      <p:pic>
        <p:nvPicPr>
          <p:cNvPr id="396" name="Bildobjekt 1" descr="Bildobjekt 1"/>
          <p:cNvPicPr>
            <a:picLocks noChangeAspect="1"/>
          </p:cNvPicPr>
          <p:nvPr/>
        </p:nvPicPr>
        <p:blipFill>
          <a:blip r:embed="rId3"/>
          <a:stretch>
            <a:fillRect/>
          </a:stretch>
        </p:blipFill>
        <p:spPr>
          <a:xfrm>
            <a:off x="-34677" y="-1491526"/>
            <a:ext cx="24453354" cy="16272160"/>
          </a:xfrm>
          <a:prstGeom prst="rect">
            <a:avLst/>
          </a:prstGeom>
          <a:ln w="12700">
            <a:miter lim="400000"/>
          </a:ln>
        </p:spPr>
      </p:pic>
      <p:pic>
        <p:nvPicPr>
          <p:cNvPr id="397" name="Pattern_gradient.png" descr="Pattern_gradient.png"/>
          <p:cNvPicPr>
            <a:picLocks noChangeAspect="1"/>
          </p:cNvPicPr>
          <p:nvPr/>
        </p:nvPicPr>
        <p:blipFill>
          <a:blip r:embed="rId4"/>
          <a:stretch>
            <a:fillRect/>
          </a:stretch>
        </p:blipFill>
        <p:spPr>
          <a:xfrm>
            <a:off x="7244" y="-3961833"/>
            <a:ext cx="24369511" cy="17721849"/>
          </a:xfrm>
          <a:prstGeom prst="rect">
            <a:avLst/>
          </a:prstGeom>
          <a:ln w="12700">
            <a:miter lim="400000"/>
          </a:ln>
        </p:spPr>
      </p:pic>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1A7F8E6A-DDD5-C76D-A2F1-3D7CCDB930F1}"/>
              </a:ext>
            </a:extLst>
          </p:cNvPr>
          <p:cNvSpPr>
            <a:spLocks noGrp="1"/>
          </p:cNvSpPr>
          <p:nvPr>
            <p:ph type="title"/>
          </p:nvPr>
        </p:nvSpPr>
        <p:spPr/>
        <p:txBody>
          <a:bodyPr/>
          <a:lstStyle/>
          <a:p>
            <a:endParaRPr lang="sv-SE"/>
          </a:p>
        </p:txBody>
      </p:sp>
      <p:sp>
        <p:nvSpPr>
          <p:cNvPr id="3" name="Platshållare för text 2">
            <a:extLst>
              <a:ext uri="{FF2B5EF4-FFF2-40B4-BE49-F238E27FC236}">
                <a16:creationId xmlns:a16="http://schemas.microsoft.com/office/drawing/2014/main" id="{90A2BA59-3089-80C8-F73F-951A5C3EBCFE}"/>
              </a:ext>
            </a:extLst>
          </p:cNvPr>
          <p:cNvSpPr>
            <a:spLocks noGrp="1"/>
          </p:cNvSpPr>
          <p:nvPr>
            <p:ph type="body" sz="quarter" idx="1"/>
          </p:nvPr>
        </p:nvSpPr>
        <p:spPr/>
        <p:txBody>
          <a:bodyPr/>
          <a:lstStyle/>
          <a:p>
            <a:endParaRPr lang="sv-SE"/>
          </a:p>
        </p:txBody>
      </p:sp>
      <p:pic>
        <p:nvPicPr>
          <p:cNvPr id="4" name="Bildobjekt 3">
            <a:extLst>
              <a:ext uri="{FF2B5EF4-FFF2-40B4-BE49-F238E27FC236}">
                <a16:creationId xmlns:a16="http://schemas.microsoft.com/office/drawing/2014/main" id="{B42D94BB-880E-E1C1-2ABA-571E6A7F05CE}"/>
              </a:ext>
            </a:extLst>
          </p:cNvPr>
          <p:cNvPicPr>
            <a:picLocks noChangeAspect="1"/>
          </p:cNvPicPr>
          <p:nvPr/>
        </p:nvPicPr>
        <p:blipFill>
          <a:blip r:embed="rId2"/>
          <a:srcRect r="2667"/>
          <a:stretch/>
        </p:blipFill>
        <p:spPr>
          <a:xfrm>
            <a:off x="20" y="0"/>
            <a:ext cx="24383980" cy="13715990"/>
          </a:xfrm>
          <a:prstGeom prst="rect">
            <a:avLst/>
          </a:prstGeom>
          <a:noFill/>
        </p:spPr>
      </p:pic>
    </p:spTree>
    <p:extLst>
      <p:ext uri="{BB962C8B-B14F-4D97-AF65-F5344CB8AC3E}">
        <p14:creationId xmlns:p14="http://schemas.microsoft.com/office/powerpoint/2010/main" val="1830593131"/>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ooter Placeholder 7"/>
          <p:cNvSpPr>
            <a:spLocks noGrp="1"/>
          </p:cNvSpPr>
          <p:nvPr>
            <p:ph type="ftr" sz="quarter" idx="11"/>
          </p:nvPr>
        </p:nvSpPr>
        <p:spPr/>
        <p:txBody>
          <a:bodyPr/>
          <a:lstStyle/>
          <a:p>
            <a:endParaRPr lang="sv-SE" dirty="0"/>
          </a:p>
        </p:txBody>
      </p:sp>
      <p:sp>
        <p:nvSpPr>
          <p:cNvPr id="6" name="Title 8">
            <a:extLst>
              <a:ext uri="{FF2B5EF4-FFF2-40B4-BE49-F238E27FC236}">
                <a16:creationId xmlns:a16="http://schemas.microsoft.com/office/drawing/2014/main" id="{C0367BB3-B8E6-8B8A-3F4E-612B9CB5E7E1}"/>
              </a:ext>
            </a:extLst>
          </p:cNvPr>
          <p:cNvSpPr txBox="1">
            <a:spLocks/>
          </p:cNvSpPr>
          <p:nvPr/>
        </p:nvSpPr>
        <p:spPr>
          <a:xfrm>
            <a:off x="3499761" y="3369975"/>
            <a:ext cx="17851966" cy="5376582"/>
          </a:xfrm>
          <a:prstGeom prst="rect">
            <a:avLst/>
          </a:prstGeom>
        </p:spPr>
        <p:txBody>
          <a:bodyPr vert="horz" lIns="0" tIns="0" rIns="0" bIns="0" rtlCol="0" anchor="t" anchorCtr="0">
            <a:noAutofit/>
          </a:bodyPr>
          <a:lstStyle>
            <a:lvl1pPr algn="l" defTabSz="914400" rtl="0" eaLnBrk="1" latinLnBrk="0" hangingPunct="1">
              <a:lnSpc>
                <a:spcPct val="110000"/>
              </a:lnSpc>
              <a:spcBef>
                <a:spcPct val="0"/>
              </a:spcBef>
              <a:buNone/>
              <a:defRPr sz="3500" kern="1200">
                <a:solidFill>
                  <a:schemeClr val="bg1"/>
                </a:solidFill>
                <a:latin typeface="Helvetica Neue" panose="02000503000000020004" pitchFamily="2" charset="0"/>
                <a:ea typeface="Helvetica Neue" panose="02000503000000020004" pitchFamily="2" charset="0"/>
                <a:cs typeface="Helvetica Neue" panose="02000503000000020004" pitchFamily="2" charset="0"/>
              </a:defRPr>
            </a:lvl1pPr>
          </a:lstStyle>
          <a:p>
            <a:endParaRPr lang="sv-SE" sz="3200" b="1" dirty="0"/>
          </a:p>
          <a:p>
            <a:r>
              <a:rPr lang="sv-SE" sz="9000" b="1" dirty="0" err="1">
                <a:solidFill>
                  <a:srgbClr val="FFC000"/>
                </a:solidFill>
                <a:latin typeface="Arial Black" panose="020B0A04020102020204" pitchFamily="34" charset="0"/>
              </a:rPr>
              <a:t>Wich</a:t>
            </a:r>
            <a:r>
              <a:rPr lang="sv-SE" sz="9000" b="1" dirty="0">
                <a:solidFill>
                  <a:srgbClr val="FFC000"/>
                </a:solidFill>
                <a:latin typeface="Arial Black" panose="020B0A04020102020204" pitchFamily="34" charset="0"/>
              </a:rPr>
              <a:t> country gives </a:t>
            </a:r>
            <a:r>
              <a:rPr lang="sv-SE" sz="9000" b="1" dirty="0" err="1">
                <a:solidFill>
                  <a:srgbClr val="FFC000"/>
                </a:solidFill>
                <a:latin typeface="Arial Black" panose="020B0A04020102020204" pitchFamily="34" charset="0"/>
              </a:rPr>
              <a:t>birth</a:t>
            </a:r>
            <a:r>
              <a:rPr lang="sv-SE" sz="9000" b="1" dirty="0">
                <a:solidFill>
                  <a:srgbClr val="FFC000"/>
                </a:solidFill>
                <a:latin typeface="Arial Black" panose="020B0A04020102020204" pitchFamily="34" charset="0"/>
              </a:rPr>
              <a:t> to the </a:t>
            </a:r>
            <a:r>
              <a:rPr lang="sv-SE" sz="9000" b="1" dirty="0" err="1">
                <a:solidFill>
                  <a:srgbClr val="FFC000"/>
                </a:solidFill>
                <a:latin typeface="Arial Black" panose="020B0A04020102020204" pitchFamily="34" charset="0"/>
              </a:rPr>
              <a:t>highest</a:t>
            </a:r>
            <a:r>
              <a:rPr lang="sv-SE" sz="9000" b="1" dirty="0">
                <a:solidFill>
                  <a:srgbClr val="FFC000"/>
                </a:solidFill>
                <a:latin typeface="Arial Black" panose="020B0A04020102020204" pitchFamily="34" charset="0"/>
              </a:rPr>
              <a:t> </a:t>
            </a:r>
            <a:r>
              <a:rPr lang="sv-SE" sz="9000" b="1" dirty="0" err="1">
                <a:solidFill>
                  <a:srgbClr val="FFC000"/>
                </a:solidFill>
                <a:latin typeface="Arial Black" panose="020B0A04020102020204" pitchFamily="34" charset="0"/>
              </a:rPr>
              <a:t>number</a:t>
            </a:r>
            <a:r>
              <a:rPr lang="sv-SE" sz="9000" b="1" dirty="0">
                <a:solidFill>
                  <a:srgbClr val="FFC000"/>
                </a:solidFill>
                <a:latin typeface="Arial Black" panose="020B0A04020102020204" pitchFamily="34" charset="0"/>
              </a:rPr>
              <a:t> </a:t>
            </a:r>
            <a:r>
              <a:rPr lang="sv-SE" sz="9000" b="1" dirty="0" err="1">
                <a:solidFill>
                  <a:srgbClr val="FFC000"/>
                </a:solidFill>
                <a:latin typeface="Arial Black" panose="020B0A04020102020204" pitchFamily="34" charset="0"/>
              </a:rPr>
              <a:t>of</a:t>
            </a:r>
            <a:r>
              <a:rPr lang="sv-SE" sz="9000" b="1" dirty="0">
                <a:solidFill>
                  <a:srgbClr val="FFC000"/>
                </a:solidFill>
                <a:latin typeface="Arial Black" panose="020B0A04020102020204" pitchFamily="34" charset="0"/>
              </a:rPr>
              <a:t> </a:t>
            </a:r>
            <a:r>
              <a:rPr lang="sv-SE" sz="9000" b="1" dirty="0" err="1">
                <a:solidFill>
                  <a:srgbClr val="FFC000"/>
                </a:solidFill>
                <a:latin typeface="Arial Black" panose="020B0A04020102020204" pitchFamily="34" charset="0"/>
              </a:rPr>
              <a:t>babies</a:t>
            </a:r>
            <a:r>
              <a:rPr lang="sv-SE" sz="9000" b="1" dirty="0">
                <a:solidFill>
                  <a:srgbClr val="FFC000"/>
                </a:solidFill>
                <a:latin typeface="Arial Black" panose="020B0A04020102020204" pitchFamily="34" charset="0"/>
              </a:rPr>
              <a:t> per </a:t>
            </a:r>
            <a:r>
              <a:rPr lang="sv-SE" sz="9000" b="1" dirty="0" err="1">
                <a:solidFill>
                  <a:srgbClr val="FFC000"/>
                </a:solidFill>
                <a:latin typeface="Arial Black" panose="020B0A04020102020204" pitchFamily="34" charset="0"/>
              </a:rPr>
              <a:t>women</a:t>
            </a:r>
            <a:r>
              <a:rPr lang="sv-SE" sz="9000" b="1" dirty="0">
                <a:solidFill>
                  <a:srgbClr val="FFC000"/>
                </a:solidFill>
                <a:latin typeface="Arial Black" panose="020B0A04020102020204" pitchFamily="34" charset="0"/>
              </a:rPr>
              <a:t>?</a:t>
            </a:r>
          </a:p>
        </p:txBody>
      </p:sp>
      <p:pic>
        <p:nvPicPr>
          <p:cNvPr id="3" name="Picture 2" descr="upload.wikimedia.org/wikipedia/en/thumb/4/4c/Fl...">
            <a:extLst>
              <a:ext uri="{FF2B5EF4-FFF2-40B4-BE49-F238E27FC236}">
                <a16:creationId xmlns:a16="http://schemas.microsoft.com/office/drawing/2014/main" id="{0E624EF4-4D4C-536E-1928-40918EC321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320" y="9335890"/>
            <a:ext cx="5991352" cy="374459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Flag of Iran - Wikipedia">
            <a:extLst>
              <a:ext uri="{FF2B5EF4-FFF2-40B4-BE49-F238E27FC236}">
                <a16:creationId xmlns:a16="http://schemas.microsoft.com/office/drawing/2014/main" id="{53F8F975-5522-01E9-D9A9-F9E6CE9611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29036" y="9335890"/>
            <a:ext cx="6550312" cy="374459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Flag of Brazil - Wikipedia">
            <a:extLst>
              <a:ext uri="{FF2B5EF4-FFF2-40B4-BE49-F238E27FC236}">
                <a16:creationId xmlns:a16="http://schemas.microsoft.com/office/drawing/2014/main" id="{2FDBA521-AB12-633A-D729-E3CBCE2ADD8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186228" y="9335891"/>
            <a:ext cx="6550312" cy="3760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6225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ubrik 5">
            <a:extLst>
              <a:ext uri="{FF2B5EF4-FFF2-40B4-BE49-F238E27FC236}">
                <a16:creationId xmlns:a16="http://schemas.microsoft.com/office/drawing/2014/main" id="{226D77B4-9BBB-997A-ADCA-1E7D43C7998D}"/>
              </a:ext>
            </a:extLst>
          </p:cNvPr>
          <p:cNvSpPr>
            <a:spLocks noGrp="1"/>
          </p:cNvSpPr>
          <p:nvPr>
            <p:ph type="title"/>
          </p:nvPr>
        </p:nvSpPr>
        <p:spPr/>
        <p:txBody>
          <a:bodyPr>
            <a:normAutofit fontScale="90000"/>
          </a:bodyPr>
          <a:lstStyle/>
          <a:p>
            <a:endParaRPr lang="sv-SE"/>
          </a:p>
        </p:txBody>
      </p:sp>
      <p:sp>
        <p:nvSpPr>
          <p:cNvPr id="8" name="Platshållare för innehåll 7">
            <a:extLst>
              <a:ext uri="{FF2B5EF4-FFF2-40B4-BE49-F238E27FC236}">
                <a16:creationId xmlns:a16="http://schemas.microsoft.com/office/drawing/2014/main" id="{C2768116-37F9-CADC-F1C6-2FC258D3D7CF}"/>
              </a:ext>
            </a:extLst>
          </p:cNvPr>
          <p:cNvSpPr>
            <a:spLocks noGrp="1"/>
          </p:cNvSpPr>
          <p:nvPr>
            <p:ph sz="half" idx="2"/>
          </p:nvPr>
        </p:nvSpPr>
        <p:spPr/>
        <p:txBody>
          <a:bodyPr/>
          <a:lstStyle/>
          <a:p>
            <a:endParaRPr lang="sv-SE"/>
          </a:p>
        </p:txBody>
      </p:sp>
      <p:sp>
        <p:nvSpPr>
          <p:cNvPr id="4" name="Footer Placeholder 3"/>
          <p:cNvSpPr>
            <a:spLocks noGrp="1"/>
          </p:cNvSpPr>
          <p:nvPr>
            <p:ph type="ftr" sz="quarter" idx="11"/>
          </p:nvPr>
        </p:nvSpPr>
        <p:spPr>
          <a:xfrm>
            <a:off x="3203947" y="12933185"/>
            <a:ext cx="20653006" cy="641346"/>
          </a:xfrm>
        </p:spPr>
        <p:txBody>
          <a:bodyPr/>
          <a:lstStyle/>
          <a:p>
            <a:endParaRPr lang="sv-SE" dirty="0"/>
          </a:p>
        </p:txBody>
      </p:sp>
      <p:sp>
        <p:nvSpPr>
          <p:cNvPr id="17" name="Title 1">
            <a:extLst>
              <a:ext uri="{FF2B5EF4-FFF2-40B4-BE49-F238E27FC236}">
                <a16:creationId xmlns:a16="http://schemas.microsoft.com/office/drawing/2014/main" id="{54718E1C-9AD7-43FB-40CF-C09FD5E93070}"/>
              </a:ext>
            </a:extLst>
          </p:cNvPr>
          <p:cNvSpPr txBox="1">
            <a:spLocks/>
          </p:cNvSpPr>
          <p:nvPr/>
        </p:nvSpPr>
        <p:spPr>
          <a:xfrm>
            <a:off x="527903" y="12167337"/>
            <a:ext cx="23284206" cy="1051874"/>
          </a:xfrm>
          <a:prstGeom prst="rect">
            <a:avLst/>
          </a:prstGeom>
        </p:spPr>
        <p:txBody>
          <a:bodyPr vert="horz" lIns="0" tIns="0" rIns="0" bIns="0" rtlCol="0" anchor="t" anchorCtr="0">
            <a:noAutofit/>
          </a:bodyPr>
          <a:lstStyle>
            <a:lvl1pPr algn="l" defTabSz="914400" rtl="0" eaLnBrk="1" latinLnBrk="0" hangingPunct="1">
              <a:lnSpc>
                <a:spcPct val="110000"/>
              </a:lnSpc>
              <a:spcBef>
                <a:spcPct val="0"/>
              </a:spcBef>
              <a:buNone/>
              <a:defRPr sz="3500" kern="1200">
                <a:solidFill>
                  <a:schemeClr val="bg1"/>
                </a:solidFill>
                <a:latin typeface="Helvetica Neue" panose="02000503000000020004" pitchFamily="2" charset="0"/>
                <a:ea typeface="Helvetica Neue" panose="02000503000000020004" pitchFamily="2" charset="0"/>
                <a:cs typeface="Helvetica Neue" panose="02000503000000020004" pitchFamily="2" charset="0"/>
              </a:defRPr>
            </a:lvl1pPr>
          </a:lstStyle>
          <a:p>
            <a:pPr algn="ctr"/>
            <a:r>
              <a:rPr lang="sv-SE" sz="2000" b="1" spc="100" dirty="0">
                <a:solidFill>
                  <a:schemeClr val="accent4"/>
                </a:solidFill>
              </a:rPr>
              <a:t>FAKTA OCH GLOBAL UTVECKLING</a:t>
            </a:r>
          </a:p>
        </p:txBody>
      </p:sp>
      <p:pic>
        <p:nvPicPr>
          <p:cNvPr id="11" name="Skärminspelning 10">
            <a:hlinkClick r:id="" action="ppaction://media"/>
            <a:extLst>
              <a:ext uri="{FF2B5EF4-FFF2-40B4-BE49-F238E27FC236}">
                <a16:creationId xmlns:a16="http://schemas.microsoft.com/office/drawing/2014/main" id="{F494B4F2-1352-7136-A129-C43D214306EE}"/>
              </a:ext>
            </a:extLst>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5"/>
          <a:stretch>
            <a:fillRect/>
          </a:stretch>
        </p:blipFill>
        <p:spPr>
          <a:xfrm>
            <a:off x="90587" y="248397"/>
            <a:ext cx="24158838" cy="13219210"/>
          </a:xfrm>
        </p:spPr>
      </p:pic>
    </p:spTree>
    <p:extLst>
      <p:ext uri="{BB962C8B-B14F-4D97-AF65-F5344CB8AC3E}">
        <p14:creationId xmlns:p14="http://schemas.microsoft.com/office/powerpoint/2010/main" val="872225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15"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F1236F-08BE-EF2F-3A8A-AF808FA239BA}"/>
            </a:ext>
          </a:extLst>
        </p:cNvPr>
        <p:cNvGrpSpPr/>
        <p:nvPr/>
      </p:nvGrpSpPr>
      <p:grpSpPr>
        <a:xfrm>
          <a:off x="0" y="0"/>
          <a:ext cx="0" cy="0"/>
          <a:chOff x="0" y="0"/>
          <a:chExt cx="0" cy="0"/>
        </a:xfrm>
      </p:grpSpPr>
      <p:sp>
        <p:nvSpPr>
          <p:cNvPr id="6" name="Title 8">
            <a:extLst>
              <a:ext uri="{FF2B5EF4-FFF2-40B4-BE49-F238E27FC236}">
                <a16:creationId xmlns:a16="http://schemas.microsoft.com/office/drawing/2014/main" id="{139B68D4-9ED4-AA06-A80D-BFBF96C45104}"/>
              </a:ext>
            </a:extLst>
          </p:cNvPr>
          <p:cNvSpPr txBox="1">
            <a:spLocks/>
          </p:cNvSpPr>
          <p:nvPr/>
        </p:nvSpPr>
        <p:spPr>
          <a:xfrm>
            <a:off x="1787236" y="1860773"/>
            <a:ext cx="19637471" cy="5376582"/>
          </a:xfrm>
          <a:prstGeom prst="rect">
            <a:avLst/>
          </a:prstGeom>
        </p:spPr>
        <p:txBody>
          <a:bodyPr vert="horz" lIns="0" tIns="0" rIns="0" bIns="0" rtlCol="0" anchor="t" anchorCtr="0">
            <a:noAutofit/>
          </a:bodyPr>
          <a:lstStyle>
            <a:lvl1pPr algn="l" defTabSz="914400" rtl="0" eaLnBrk="1" latinLnBrk="0" hangingPunct="1">
              <a:lnSpc>
                <a:spcPct val="110000"/>
              </a:lnSpc>
              <a:spcBef>
                <a:spcPct val="0"/>
              </a:spcBef>
              <a:buNone/>
              <a:defRPr sz="3500" kern="1200">
                <a:solidFill>
                  <a:schemeClr val="bg1"/>
                </a:solidFill>
                <a:latin typeface="Helvetica Neue" panose="02000503000000020004" pitchFamily="2" charset="0"/>
                <a:ea typeface="Helvetica Neue" panose="02000503000000020004" pitchFamily="2" charset="0"/>
                <a:cs typeface="Helvetica Neue" panose="02000503000000020004" pitchFamily="2" charset="0"/>
              </a:defRPr>
            </a:lvl1pPr>
          </a:lstStyle>
          <a:p>
            <a:endParaRPr lang="sv-SE" sz="9600" b="1" dirty="0">
              <a:solidFill>
                <a:srgbClr val="FFC000"/>
              </a:solidFill>
              <a:latin typeface="+mj-lt"/>
            </a:endParaRPr>
          </a:p>
          <a:p>
            <a:r>
              <a:rPr lang="sv-SE" sz="6000" dirty="0">
                <a:solidFill>
                  <a:srgbClr val="FFC000"/>
                </a:solidFill>
                <a:latin typeface="Arial Black" panose="020B0A04020102020204" pitchFamily="34" charset="0"/>
                <a:cs typeface="Arial" panose="020B0604020202020204" pitchFamily="34" charset="0"/>
              </a:rPr>
              <a:t>Hur mycket mer tror du att en brödlimpa, som idag kostar 25 kronor, skulle kosta om lantbruket är fossilfritt? Det innebär att enbart fossilfria energikällor används för att driva fordon och producera konstgödsel.</a:t>
            </a:r>
            <a:endParaRPr lang="sv-SE" sz="8800" b="1" dirty="0">
              <a:solidFill>
                <a:srgbClr val="FFC000"/>
              </a:solidFill>
              <a:latin typeface="Arial Black" panose="020B0A04020102020204" pitchFamily="34" charset="0"/>
            </a:endParaRPr>
          </a:p>
        </p:txBody>
      </p:sp>
      <p:sp>
        <p:nvSpPr>
          <p:cNvPr id="2" name="textruta 1">
            <a:extLst>
              <a:ext uri="{FF2B5EF4-FFF2-40B4-BE49-F238E27FC236}">
                <a16:creationId xmlns:a16="http://schemas.microsoft.com/office/drawing/2014/main" id="{6317A6FD-BB07-DE49-0751-DE75F47FCC8C}"/>
              </a:ext>
            </a:extLst>
          </p:cNvPr>
          <p:cNvSpPr txBox="1"/>
          <p:nvPr/>
        </p:nvSpPr>
        <p:spPr>
          <a:xfrm>
            <a:off x="3526500" y="9527240"/>
            <a:ext cx="4314548" cy="1107996"/>
          </a:xfrm>
          <a:prstGeom prst="rect">
            <a:avLst/>
          </a:prstGeom>
          <a:noFill/>
        </p:spPr>
        <p:txBody>
          <a:bodyPr wrap="square" lIns="0" tIns="0" rIns="0" bIns="0" rtlCol="0">
            <a:spAutoFit/>
          </a:bodyPr>
          <a:lstStyle/>
          <a:p>
            <a:pPr algn="l"/>
            <a:r>
              <a:rPr lang="sv-SE" sz="7200" b="1" dirty="0">
                <a:solidFill>
                  <a:srgbClr val="FFCB00"/>
                </a:solidFill>
                <a:latin typeface="Arial Black" panose="020B0A04020102020204" pitchFamily="34" charset="0"/>
              </a:rPr>
              <a:t>2 kronor </a:t>
            </a:r>
          </a:p>
        </p:txBody>
      </p:sp>
      <p:sp>
        <p:nvSpPr>
          <p:cNvPr id="7" name="textruta 6">
            <a:extLst>
              <a:ext uri="{FF2B5EF4-FFF2-40B4-BE49-F238E27FC236}">
                <a16:creationId xmlns:a16="http://schemas.microsoft.com/office/drawing/2014/main" id="{59274A57-EF6F-0909-1770-64E3FA840295}"/>
              </a:ext>
            </a:extLst>
          </p:cNvPr>
          <p:cNvSpPr txBox="1"/>
          <p:nvPr/>
        </p:nvSpPr>
        <p:spPr>
          <a:xfrm>
            <a:off x="9424231" y="9527240"/>
            <a:ext cx="5956445" cy="1107996"/>
          </a:xfrm>
          <a:prstGeom prst="rect">
            <a:avLst/>
          </a:prstGeom>
          <a:noFill/>
        </p:spPr>
        <p:txBody>
          <a:bodyPr wrap="square" lIns="0" tIns="0" rIns="0" bIns="0" rtlCol="0">
            <a:spAutoFit/>
          </a:bodyPr>
          <a:lstStyle/>
          <a:p>
            <a:pPr algn="l"/>
            <a:r>
              <a:rPr lang="sv-SE" sz="7200" b="1" dirty="0">
                <a:solidFill>
                  <a:srgbClr val="FFCB00"/>
                </a:solidFill>
                <a:latin typeface="Arial Black" panose="020B0A04020102020204" pitchFamily="34" charset="0"/>
              </a:rPr>
              <a:t> 5 kronor</a:t>
            </a:r>
          </a:p>
        </p:txBody>
      </p:sp>
      <p:sp>
        <p:nvSpPr>
          <p:cNvPr id="9" name="textruta 8">
            <a:extLst>
              <a:ext uri="{FF2B5EF4-FFF2-40B4-BE49-F238E27FC236}">
                <a16:creationId xmlns:a16="http://schemas.microsoft.com/office/drawing/2014/main" id="{A52F87DB-9B32-6C27-0CC8-296F6347A768}"/>
              </a:ext>
            </a:extLst>
          </p:cNvPr>
          <p:cNvSpPr txBox="1"/>
          <p:nvPr/>
        </p:nvSpPr>
        <p:spPr>
          <a:xfrm>
            <a:off x="15765848" y="9527240"/>
            <a:ext cx="4314548" cy="1107996"/>
          </a:xfrm>
          <a:prstGeom prst="rect">
            <a:avLst/>
          </a:prstGeom>
          <a:noFill/>
        </p:spPr>
        <p:txBody>
          <a:bodyPr wrap="square" lIns="0" tIns="0" rIns="0" bIns="0" rtlCol="0">
            <a:spAutoFit/>
          </a:bodyPr>
          <a:lstStyle/>
          <a:p>
            <a:pPr algn="l"/>
            <a:r>
              <a:rPr lang="sv-SE" sz="7200" b="1" dirty="0">
                <a:solidFill>
                  <a:srgbClr val="FFCB00"/>
                </a:solidFill>
                <a:latin typeface="Arial Black" panose="020B0A04020102020204" pitchFamily="34" charset="0"/>
              </a:rPr>
              <a:t>50 öre </a:t>
            </a:r>
          </a:p>
        </p:txBody>
      </p:sp>
      <p:sp>
        <p:nvSpPr>
          <p:cNvPr id="10" name="Ellips 9">
            <a:extLst>
              <a:ext uri="{FF2B5EF4-FFF2-40B4-BE49-F238E27FC236}">
                <a16:creationId xmlns:a16="http://schemas.microsoft.com/office/drawing/2014/main" id="{EC2FE55B-A8AF-2C57-6325-6844A59B68B9}"/>
              </a:ext>
            </a:extLst>
          </p:cNvPr>
          <p:cNvSpPr/>
          <p:nvPr/>
        </p:nvSpPr>
        <p:spPr>
          <a:xfrm>
            <a:off x="15233351" y="8768633"/>
            <a:ext cx="3990722" cy="2276911"/>
          </a:xfrm>
          <a:prstGeom prst="ellipse">
            <a:avLst/>
          </a:prstGeom>
          <a:noFill/>
          <a:ln w="38100">
            <a:solidFill>
              <a:srgbClr val="FFCB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7200"/>
          </a:p>
        </p:txBody>
      </p:sp>
      <p:sp>
        <p:nvSpPr>
          <p:cNvPr id="13" name="textruta 12">
            <a:extLst>
              <a:ext uri="{FF2B5EF4-FFF2-40B4-BE49-F238E27FC236}">
                <a16:creationId xmlns:a16="http://schemas.microsoft.com/office/drawing/2014/main" id="{9BA7F435-A5E2-84E6-D1C2-A93E59785FE5}"/>
              </a:ext>
            </a:extLst>
          </p:cNvPr>
          <p:cNvSpPr txBox="1"/>
          <p:nvPr/>
        </p:nvSpPr>
        <p:spPr>
          <a:xfrm>
            <a:off x="16206772" y="10992096"/>
            <a:ext cx="4314548" cy="1107996"/>
          </a:xfrm>
          <a:prstGeom prst="rect">
            <a:avLst/>
          </a:prstGeom>
          <a:noFill/>
        </p:spPr>
        <p:txBody>
          <a:bodyPr wrap="square" lIns="0" tIns="0" rIns="0" bIns="0" rtlCol="0">
            <a:spAutoFit/>
          </a:bodyPr>
          <a:lstStyle/>
          <a:p>
            <a:pPr algn="l"/>
            <a:r>
              <a:rPr lang="sv-SE" sz="7200" b="1" dirty="0">
                <a:solidFill>
                  <a:srgbClr val="FFCB00"/>
                </a:solidFill>
                <a:latin typeface="Arial Black" panose="020B0A04020102020204" pitchFamily="34" charset="0"/>
              </a:rPr>
              <a:t>9%</a:t>
            </a:r>
          </a:p>
        </p:txBody>
      </p:sp>
    </p:spTree>
    <p:extLst>
      <p:ext uri="{BB962C8B-B14F-4D97-AF65-F5344CB8AC3E}">
        <p14:creationId xmlns:p14="http://schemas.microsoft.com/office/powerpoint/2010/main" val="634937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9" grpId="0"/>
      <p:bldP spid="10" grpId="0" animBg="1"/>
      <p:bldP spid="1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0" name="Author and Date"/>
          <p:cNvSpPr txBox="1">
            <a:spLocks noGrp="1"/>
          </p:cNvSpPr>
          <p:nvPr>
            <p:ph type="body" sz="quarter" idx="1"/>
          </p:nvPr>
        </p:nvSpPr>
        <p:spPr>
          <a:xfrm>
            <a:off x="1201341" y="11859862"/>
            <a:ext cx="21971002" cy="636980"/>
          </a:xfrm>
          <a:prstGeom prst="rect">
            <a:avLst/>
          </a:prstGeom>
        </p:spPr>
        <p:txBody>
          <a:bodyPr>
            <a:normAutofit lnSpcReduction="10000"/>
          </a:bodyPr>
          <a:lstStyle/>
          <a:p>
            <a:endParaRPr/>
          </a:p>
        </p:txBody>
      </p:sp>
      <p:sp>
        <p:nvSpPr>
          <p:cNvPr id="1381" name="Presentation Title"/>
          <p:cNvSpPr txBox="1">
            <a:spLocks noGrp="1"/>
          </p:cNvSpPr>
          <p:nvPr>
            <p:ph type="title"/>
          </p:nvPr>
        </p:nvSpPr>
        <p:spPr>
          <a:xfrm>
            <a:off x="1206495" y="2574990"/>
            <a:ext cx="21971006" cy="4648203"/>
          </a:xfrm>
          <a:prstGeom prst="rect">
            <a:avLst/>
          </a:prstGeom>
        </p:spPr>
        <p:txBody>
          <a:bodyPr/>
          <a:lstStyle/>
          <a:p>
            <a:endParaRPr/>
          </a:p>
        </p:txBody>
      </p:sp>
      <p:pic>
        <p:nvPicPr>
          <p:cNvPr id="1382" name="image55.png" descr="image55.png"/>
          <p:cNvPicPr>
            <a:picLocks noChangeAspect="1"/>
          </p:cNvPicPr>
          <p:nvPr/>
        </p:nvPicPr>
        <p:blipFill>
          <a:blip r:embed="rId3"/>
          <a:stretch>
            <a:fillRect/>
          </a:stretch>
        </p:blipFill>
        <p:spPr>
          <a:xfrm>
            <a:off x="-982808" y="-1317396"/>
            <a:ext cx="25366808" cy="15238670"/>
          </a:xfrm>
          <a:prstGeom prst="rect">
            <a:avLst/>
          </a:prstGeom>
          <a:ln w="12700">
            <a:miter lim="400000"/>
          </a:ln>
        </p:spPr>
      </p:pic>
    </p:spTree>
    <p:extLst>
      <p:ext uri="{BB962C8B-B14F-4D97-AF65-F5344CB8AC3E}">
        <p14:creationId xmlns:p14="http://schemas.microsoft.com/office/powerpoint/2010/main" val="739056021"/>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948217-A739-FE3B-F9E5-8F7CECE2BFC2}"/>
            </a:ext>
          </a:extLst>
        </p:cNvPr>
        <p:cNvGrpSpPr/>
        <p:nvPr/>
      </p:nvGrpSpPr>
      <p:grpSpPr>
        <a:xfrm>
          <a:off x="0" y="0"/>
          <a:ext cx="0" cy="0"/>
          <a:chOff x="0" y="0"/>
          <a:chExt cx="0" cy="0"/>
        </a:xfrm>
      </p:grpSpPr>
      <p:sp>
        <p:nvSpPr>
          <p:cNvPr id="8" name="Footer Placeholder 7">
            <a:extLst>
              <a:ext uri="{FF2B5EF4-FFF2-40B4-BE49-F238E27FC236}">
                <a16:creationId xmlns:a16="http://schemas.microsoft.com/office/drawing/2014/main" id="{1F5BBCA8-32DB-3173-CCA4-645FF5717F9E}"/>
              </a:ext>
            </a:extLst>
          </p:cNvPr>
          <p:cNvSpPr>
            <a:spLocks noGrp="1"/>
          </p:cNvSpPr>
          <p:nvPr>
            <p:ph type="ftr" sz="quarter" idx="11"/>
          </p:nvPr>
        </p:nvSpPr>
        <p:spPr/>
        <p:txBody>
          <a:bodyPr/>
          <a:lstStyle/>
          <a:p>
            <a:r>
              <a:rPr lang="sv-SE" dirty="0"/>
              <a:t>Presentation</a:t>
            </a:r>
          </a:p>
        </p:txBody>
      </p:sp>
      <p:sp>
        <p:nvSpPr>
          <p:cNvPr id="6" name="Title 8">
            <a:extLst>
              <a:ext uri="{FF2B5EF4-FFF2-40B4-BE49-F238E27FC236}">
                <a16:creationId xmlns:a16="http://schemas.microsoft.com/office/drawing/2014/main" id="{7FAD05E6-1340-CD00-AA54-7C1EF1511DF7}"/>
              </a:ext>
            </a:extLst>
          </p:cNvPr>
          <p:cNvSpPr txBox="1">
            <a:spLocks/>
          </p:cNvSpPr>
          <p:nvPr/>
        </p:nvSpPr>
        <p:spPr>
          <a:xfrm>
            <a:off x="6042028" y="4847639"/>
            <a:ext cx="12299944" cy="2867610"/>
          </a:xfrm>
          <a:prstGeom prst="rect">
            <a:avLst/>
          </a:prstGeom>
        </p:spPr>
        <p:txBody>
          <a:bodyPr vert="horz" lIns="0" tIns="0" rIns="0" bIns="0" rtlCol="0" anchor="t" anchorCtr="0">
            <a:noAutofit/>
          </a:bodyPr>
          <a:lstStyle>
            <a:lvl1pPr algn="l" defTabSz="914400" rtl="0" eaLnBrk="1" latinLnBrk="0" hangingPunct="1">
              <a:lnSpc>
                <a:spcPct val="110000"/>
              </a:lnSpc>
              <a:spcBef>
                <a:spcPct val="0"/>
              </a:spcBef>
              <a:buNone/>
              <a:defRPr sz="3500" kern="1200">
                <a:solidFill>
                  <a:schemeClr val="bg1"/>
                </a:solidFill>
                <a:latin typeface="Helvetica Neue" panose="02000503000000020004" pitchFamily="2" charset="0"/>
                <a:ea typeface="Helvetica Neue" panose="02000503000000020004" pitchFamily="2" charset="0"/>
                <a:cs typeface="Helvetica Neue" panose="02000503000000020004" pitchFamily="2" charset="0"/>
              </a:defRPr>
            </a:lvl1pPr>
          </a:lstStyle>
          <a:p>
            <a:endParaRPr lang="sv-SE" sz="3200" dirty="0"/>
          </a:p>
        </p:txBody>
      </p:sp>
      <p:sp>
        <p:nvSpPr>
          <p:cNvPr id="2" name="Rectangle 1">
            <a:extLst>
              <a:ext uri="{FF2B5EF4-FFF2-40B4-BE49-F238E27FC236}">
                <a16:creationId xmlns:a16="http://schemas.microsoft.com/office/drawing/2014/main" id="{9FD94F2A-0F58-53B5-4220-04E436154167}"/>
              </a:ext>
            </a:extLst>
          </p:cNvPr>
          <p:cNvSpPr>
            <a:spLocks noChangeArrowheads="1"/>
          </p:cNvSpPr>
          <p:nvPr/>
        </p:nvSpPr>
        <p:spPr bwMode="auto">
          <a:xfrm>
            <a:off x="5087815" y="4298929"/>
            <a:ext cx="14208370"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sv-SE" altLang="sv-SE" sz="10800" b="0" i="0" u="none" strike="noStrike" cap="none" normalizeH="0" baseline="0" dirty="0">
                <a:ln>
                  <a:noFill/>
                </a:ln>
                <a:solidFill>
                  <a:srgbClr val="FFC000"/>
                </a:solidFill>
                <a:effectLst/>
                <a:latin typeface="Arial Black" panose="020B0A04020102020204" pitchFamily="34" charset="0"/>
              </a:rPr>
              <a:t>Skilj på vad vi vet och vad vi gissar</a:t>
            </a:r>
          </a:p>
        </p:txBody>
      </p:sp>
    </p:spTree>
    <p:extLst>
      <p:ext uri="{BB962C8B-B14F-4D97-AF65-F5344CB8AC3E}">
        <p14:creationId xmlns:p14="http://schemas.microsoft.com/office/powerpoint/2010/main" val="210504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sv-SE"/>
              <a:t>Presentation</a:t>
            </a:r>
            <a:endParaRPr lang="sv-SE" dirty="0"/>
          </a:p>
        </p:txBody>
      </p:sp>
      <p:pic>
        <p:nvPicPr>
          <p:cNvPr id="8" name="Skärminspelning 4">
            <a:hlinkClick r:id="" action="ppaction://media"/>
            <a:extLst>
              <a:ext uri="{FF2B5EF4-FFF2-40B4-BE49-F238E27FC236}">
                <a16:creationId xmlns:a16="http://schemas.microsoft.com/office/drawing/2014/main" id="{C5B81096-CD8A-5709-6D65-0ED0A5C0EDE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1089"/>
          <a:stretch/>
        </p:blipFill>
        <p:spPr>
          <a:xfrm>
            <a:off x="632076" y="266700"/>
            <a:ext cx="23523324" cy="13412656"/>
          </a:xfrm>
          <a:prstGeom prst="rect">
            <a:avLst/>
          </a:prstGeom>
        </p:spPr>
      </p:pic>
    </p:spTree>
    <p:extLst>
      <p:ext uri="{BB962C8B-B14F-4D97-AF65-F5344CB8AC3E}">
        <p14:creationId xmlns:p14="http://schemas.microsoft.com/office/powerpoint/2010/main" val="2097537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36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p:cTn id="12" fill="hold" display="0">
                  <p:stCondLst>
                    <p:cond delay="indefinite"/>
                  </p:stCondLst>
                </p:cTn>
                <p:tgtEl>
                  <p:spTgt spid="8"/>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kärminspelning 3">
            <a:hlinkClick r:id="" action="ppaction://media"/>
            <a:extLst>
              <a:ext uri="{FF2B5EF4-FFF2-40B4-BE49-F238E27FC236}">
                <a16:creationId xmlns:a16="http://schemas.microsoft.com/office/drawing/2014/main" id="{5468C09D-CCAF-B6A7-72DC-EB69538CDAE3}"/>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t="3017"/>
          <a:stretch>
            <a:fillRect/>
          </a:stretch>
        </p:blipFill>
        <p:spPr>
          <a:xfrm>
            <a:off x="20" y="10"/>
            <a:ext cx="24383980" cy="13715990"/>
          </a:xfrm>
          <a:prstGeom prst="rect">
            <a:avLst/>
          </a:prstGeom>
          <a:noFill/>
        </p:spPr>
      </p:pic>
    </p:spTree>
    <p:extLst>
      <p:ext uri="{BB962C8B-B14F-4D97-AF65-F5344CB8AC3E}">
        <p14:creationId xmlns:p14="http://schemas.microsoft.com/office/powerpoint/2010/main" val="423153145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8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024126-D1DF-5937-D228-F12FCF70DE4A}"/>
            </a:ext>
          </a:extLst>
        </p:cNvPr>
        <p:cNvGrpSpPr/>
        <p:nvPr/>
      </p:nvGrpSpPr>
      <p:grpSpPr>
        <a:xfrm>
          <a:off x="0" y="0"/>
          <a:ext cx="0" cy="0"/>
          <a:chOff x="0" y="0"/>
          <a:chExt cx="0" cy="0"/>
        </a:xfrm>
      </p:grpSpPr>
      <p:sp>
        <p:nvSpPr>
          <p:cNvPr id="8" name="Footer Placeholder 7">
            <a:extLst>
              <a:ext uri="{FF2B5EF4-FFF2-40B4-BE49-F238E27FC236}">
                <a16:creationId xmlns:a16="http://schemas.microsoft.com/office/drawing/2014/main" id="{26128E3B-875D-2AEA-1C2E-0857BCE514EF}"/>
              </a:ext>
            </a:extLst>
          </p:cNvPr>
          <p:cNvSpPr>
            <a:spLocks noGrp="1"/>
          </p:cNvSpPr>
          <p:nvPr>
            <p:ph type="ftr" sz="quarter" idx="11"/>
          </p:nvPr>
        </p:nvSpPr>
        <p:spPr/>
        <p:txBody>
          <a:bodyPr/>
          <a:lstStyle/>
          <a:p>
            <a:r>
              <a:rPr lang="sv-SE"/>
              <a:t>Presentation</a:t>
            </a:r>
            <a:endParaRPr lang="sv-SE" dirty="0"/>
          </a:p>
        </p:txBody>
      </p:sp>
      <p:sp>
        <p:nvSpPr>
          <p:cNvPr id="6" name="Title 8">
            <a:extLst>
              <a:ext uri="{FF2B5EF4-FFF2-40B4-BE49-F238E27FC236}">
                <a16:creationId xmlns:a16="http://schemas.microsoft.com/office/drawing/2014/main" id="{BC64DDE6-91E0-ADE3-D5EC-0E65D33B63D2}"/>
              </a:ext>
            </a:extLst>
          </p:cNvPr>
          <p:cNvSpPr txBox="1">
            <a:spLocks/>
          </p:cNvSpPr>
          <p:nvPr/>
        </p:nvSpPr>
        <p:spPr>
          <a:xfrm>
            <a:off x="6042028" y="1320668"/>
            <a:ext cx="12299944" cy="2867610"/>
          </a:xfrm>
          <a:prstGeom prst="rect">
            <a:avLst/>
          </a:prstGeom>
        </p:spPr>
        <p:txBody>
          <a:bodyPr vert="horz" lIns="0" tIns="0" rIns="0" bIns="0" rtlCol="0" anchor="t" anchorCtr="0">
            <a:noAutofit/>
          </a:bodyPr>
          <a:lstStyle>
            <a:lvl1pPr algn="l" defTabSz="914400" rtl="0" eaLnBrk="1" latinLnBrk="0" hangingPunct="1">
              <a:lnSpc>
                <a:spcPct val="110000"/>
              </a:lnSpc>
              <a:spcBef>
                <a:spcPct val="0"/>
              </a:spcBef>
              <a:buNone/>
              <a:defRPr sz="3500" kern="1200">
                <a:solidFill>
                  <a:schemeClr val="bg1"/>
                </a:solidFill>
                <a:latin typeface="Helvetica Neue" panose="02000503000000020004" pitchFamily="2" charset="0"/>
                <a:ea typeface="Helvetica Neue" panose="02000503000000020004" pitchFamily="2" charset="0"/>
                <a:cs typeface="Helvetica Neue" panose="02000503000000020004" pitchFamily="2" charset="0"/>
              </a:defRPr>
            </a:lvl1pPr>
          </a:lstStyle>
          <a:p>
            <a:endParaRPr lang="sv-SE" sz="3200" dirty="0"/>
          </a:p>
          <a:p>
            <a:pPr algn="ctr"/>
            <a:r>
              <a:rPr lang="sv-SE" sz="9600" b="1" dirty="0">
                <a:solidFill>
                  <a:srgbClr val="FFC000"/>
                </a:solidFill>
                <a:latin typeface="Arial Black" panose="020B0A04020102020204" pitchFamily="34" charset="0"/>
              </a:rPr>
              <a:t>Telefonen 75 år Radion 38 år</a:t>
            </a:r>
          </a:p>
          <a:p>
            <a:pPr algn="ctr"/>
            <a:r>
              <a:rPr lang="sv-SE" sz="9600" b="1" dirty="0">
                <a:solidFill>
                  <a:srgbClr val="FFC000"/>
                </a:solidFill>
                <a:latin typeface="Arial Black" panose="020B0A04020102020204" pitchFamily="34" charset="0"/>
              </a:rPr>
              <a:t> TV 13 år</a:t>
            </a:r>
          </a:p>
          <a:p>
            <a:pPr algn="ctr"/>
            <a:r>
              <a:rPr lang="sv-SE" sz="9600" b="1" dirty="0">
                <a:solidFill>
                  <a:srgbClr val="FFC000"/>
                </a:solidFill>
                <a:latin typeface="Arial Black" panose="020B0A04020102020204" pitchFamily="34" charset="0"/>
              </a:rPr>
              <a:t> Internet 4 år, Pokémon Go 19 dagar</a:t>
            </a:r>
          </a:p>
        </p:txBody>
      </p:sp>
    </p:spTree>
    <p:extLst>
      <p:ext uri="{BB962C8B-B14F-4D97-AF65-F5344CB8AC3E}">
        <p14:creationId xmlns:p14="http://schemas.microsoft.com/office/powerpoint/2010/main" val="3166147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ooter Placeholder 7"/>
          <p:cNvSpPr>
            <a:spLocks noGrp="1"/>
          </p:cNvSpPr>
          <p:nvPr>
            <p:ph type="ftr" sz="quarter" idx="11"/>
          </p:nvPr>
        </p:nvSpPr>
        <p:spPr/>
        <p:txBody>
          <a:bodyPr/>
          <a:lstStyle/>
          <a:p>
            <a:r>
              <a:rPr lang="sv-SE"/>
              <a:t>Presentation</a:t>
            </a:r>
            <a:endParaRPr lang="sv-SE" dirty="0"/>
          </a:p>
        </p:txBody>
      </p:sp>
      <p:sp>
        <p:nvSpPr>
          <p:cNvPr id="6" name="Title 8">
            <a:extLst>
              <a:ext uri="{FF2B5EF4-FFF2-40B4-BE49-F238E27FC236}">
                <a16:creationId xmlns:a16="http://schemas.microsoft.com/office/drawing/2014/main" id="{C0367BB3-B8E6-8B8A-3F4E-612B9CB5E7E1}"/>
              </a:ext>
            </a:extLst>
          </p:cNvPr>
          <p:cNvSpPr txBox="1">
            <a:spLocks/>
          </p:cNvSpPr>
          <p:nvPr/>
        </p:nvSpPr>
        <p:spPr>
          <a:xfrm>
            <a:off x="6042028" y="4847639"/>
            <a:ext cx="12299944" cy="2867610"/>
          </a:xfrm>
          <a:prstGeom prst="rect">
            <a:avLst/>
          </a:prstGeom>
        </p:spPr>
        <p:txBody>
          <a:bodyPr vert="horz" lIns="0" tIns="0" rIns="0" bIns="0" rtlCol="0" anchor="t" anchorCtr="0">
            <a:noAutofit/>
          </a:bodyPr>
          <a:lstStyle>
            <a:lvl1pPr algn="l" defTabSz="914400" rtl="0" eaLnBrk="1" latinLnBrk="0" hangingPunct="1">
              <a:lnSpc>
                <a:spcPct val="110000"/>
              </a:lnSpc>
              <a:spcBef>
                <a:spcPct val="0"/>
              </a:spcBef>
              <a:buNone/>
              <a:defRPr sz="3500" kern="1200">
                <a:solidFill>
                  <a:schemeClr val="bg1"/>
                </a:solidFill>
                <a:latin typeface="Helvetica Neue" panose="02000503000000020004" pitchFamily="2" charset="0"/>
                <a:ea typeface="Helvetica Neue" panose="02000503000000020004" pitchFamily="2" charset="0"/>
                <a:cs typeface="Helvetica Neue" panose="02000503000000020004" pitchFamily="2" charset="0"/>
              </a:defRPr>
            </a:lvl1pPr>
          </a:lstStyle>
          <a:p>
            <a:endParaRPr lang="sv-SE" sz="3200" dirty="0"/>
          </a:p>
          <a:p>
            <a:pPr algn="ctr"/>
            <a:r>
              <a:rPr lang="sv-SE" sz="9600" b="1" dirty="0">
                <a:solidFill>
                  <a:srgbClr val="FFC000"/>
                </a:solidFill>
                <a:latin typeface="Arial Black" panose="020B0A04020102020204" pitchFamily="34" charset="0"/>
              </a:rPr>
              <a:t>Cyklisk eller strukturell</a:t>
            </a:r>
          </a:p>
        </p:txBody>
      </p:sp>
    </p:spTree>
    <p:extLst>
      <p:ext uri="{BB962C8B-B14F-4D97-AF65-F5344CB8AC3E}">
        <p14:creationId xmlns:p14="http://schemas.microsoft.com/office/powerpoint/2010/main" val="3041912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sv-SE" dirty="0"/>
          </a:p>
        </p:txBody>
      </p:sp>
      <p:pic>
        <p:nvPicPr>
          <p:cNvPr id="6" name="Skärminspelning 5">
            <a:hlinkClick r:id="" action="ppaction://media"/>
            <a:extLst>
              <a:ext uri="{FF2B5EF4-FFF2-40B4-BE49-F238E27FC236}">
                <a16:creationId xmlns:a16="http://schemas.microsoft.com/office/drawing/2014/main" id="{83DD3DB6-768E-94EE-7D47-C46BA879698B}"/>
              </a:ext>
            </a:extLst>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5"/>
          <a:stretch>
            <a:fillRect/>
          </a:stretch>
        </p:blipFill>
        <p:spPr>
          <a:xfrm>
            <a:off x="0" y="50800"/>
            <a:ext cx="24223322" cy="13665200"/>
          </a:xfrm>
        </p:spPr>
      </p:pic>
    </p:spTree>
    <p:extLst>
      <p:ext uri="{BB962C8B-B14F-4D97-AF65-F5344CB8AC3E}">
        <p14:creationId xmlns:p14="http://schemas.microsoft.com/office/powerpoint/2010/main" val="3478478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48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sv-SE" dirty="0"/>
          </a:p>
        </p:txBody>
      </p:sp>
      <p:pic>
        <p:nvPicPr>
          <p:cNvPr id="7" name="Skärminspelning 6">
            <a:hlinkClick r:id="" action="ppaction://media"/>
            <a:extLst>
              <a:ext uri="{FF2B5EF4-FFF2-40B4-BE49-F238E27FC236}">
                <a16:creationId xmlns:a16="http://schemas.microsoft.com/office/drawing/2014/main" id="{380699BB-95F8-51C7-EEA1-E0E79B38A60D}"/>
              </a:ext>
            </a:extLst>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5"/>
          <a:stretch>
            <a:fillRect/>
          </a:stretch>
        </p:blipFill>
        <p:spPr>
          <a:xfrm>
            <a:off x="1927483" y="1230480"/>
            <a:ext cx="20529034" cy="11255039"/>
          </a:xfrm>
        </p:spPr>
      </p:pic>
      <p:pic>
        <p:nvPicPr>
          <p:cNvPr id="1028" name="Picture 4" descr="Image result for barcode">
            <a:extLst>
              <a:ext uri="{FF2B5EF4-FFF2-40B4-BE49-F238E27FC236}">
                <a16:creationId xmlns:a16="http://schemas.microsoft.com/office/drawing/2014/main" id="{245E6E8A-A790-2912-FF1D-9A98EBA8073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96580" y="6486714"/>
            <a:ext cx="3011380" cy="2579748"/>
          </a:xfrm>
          <a:prstGeom prst="rect">
            <a:avLst/>
          </a:prstGeom>
          <a:noFill/>
          <a:extLst>
            <a:ext uri="{909E8E84-426E-40DD-AFC4-6F175D3DCCD1}">
              <a14:hiddenFill xmlns:a14="http://schemas.microsoft.com/office/drawing/2010/main">
                <a:solidFill>
                  <a:srgbClr val="FFFFFF"/>
                </a:solidFill>
              </a14:hiddenFill>
            </a:ext>
          </a:extLst>
        </p:spPr>
      </p:pic>
      <p:cxnSp>
        <p:nvCxnSpPr>
          <p:cNvPr id="9" name="Rak pilkoppling 8">
            <a:extLst>
              <a:ext uri="{FF2B5EF4-FFF2-40B4-BE49-F238E27FC236}">
                <a16:creationId xmlns:a16="http://schemas.microsoft.com/office/drawing/2014/main" id="{F83E0C83-DFFB-FBDE-32D5-E1AF338CB4C3}"/>
              </a:ext>
            </a:extLst>
          </p:cNvPr>
          <p:cNvCxnSpPr>
            <a:cxnSpLocks/>
          </p:cNvCxnSpPr>
          <p:nvPr/>
        </p:nvCxnSpPr>
        <p:spPr>
          <a:xfrm>
            <a:off x="4191000" y="4770876"/>
            <a:ext cx="16052863" cy="0"/>
          </a:xfrm>
          <a:prstGeom prst="straightConnector1">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4446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265"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028"/>
                                        </p:tgtEl>
                                        <p:attrNameLst>
                                          <p:attrName>style.visibility</p:attrName>
                                        </p:attrNameLst>
                                      </p:cBhvr>
                                      <p:to>
                                        <p:strVal val="visible"/>
                                      </p:to>
                                    </p:set>
                                    <p:animEffect transition="in" filter="fade">
                                      <p:cBhvr>
                                        <p:cTn id="11" dur="500"/>
                                        <p:tgtEl>
                                          <p:spTgt spid="1028"/>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75F491-FE68-1EEB-2A61-B4B3E51C3BDE}"/>
            </a:ext>
          </a:extLst>
        </p:cNvPr>
        <p:cNvGrpSpPr/>
        <p:nvPr/>
      </p:nvGrpSpPr>
      <p:grpSpPr>
        <a:xfrm>
          <a:off x="0" y="0"/>
          <a:ext cx="0" cy="0"/>
          <a:chOff x="0" y="0"/>
          <a:chExt cx="0" cy="0"/>
        </a:xfrm>
      </p:grpSpPr>
      <p:sp>
        <p:nvSpPr>
          <p:cNvPr id="8" name="Footer Placeholder 7">
            <a:extLst>
              <a:ext uri="{FF2B5EF4-FFF2-40B4-BE49-F238E27FC236}">
                <a16:creationId xmlns:a16="http://schemas.microsoft.com/office/drawing/2014/main" id="{AC729D6C-C2DB-D590-3BCA-4AA4BA9CD1E4}"/>
              </a:ext>
            </a:extLst>
          </p:cNvPr>
          <p:cNvSpPr>
            <a:spLocks noGrp="1"/>
          </p:cNvSpPr>
          <p:nvPr>
            <p:ph type="ftr" sz="quarter" idx="11"/>
          </p:nvPr>
        </p:nvSpPr>
        <p:spPr/>
        <p:txBody>
          <a:bodyPr/>
          <a:lstStyle/>
          <a:p>
            <a:r>
              <a:rPr lang="sv-SE" dirty="0"/>
              <a:t>Presentation</a:t>
            </a:r>
          </a:p>
        </p:txBody>
      </p:sp>
      <p:sp>
        <p:nvSpPr>
          <p:cNvPr id="6" name="Title 8">
            <a:extLst>
              <a:ext uri="{FF2B5EF4-FFF2-40B4-BE49-F238E27FC236}">
                <a16:creationId xmlns:a16="http://schemas.microsoft.com/office/drawing/2014/main" id="{B2FF9914-1F8F-0ED1-8FC6-DF295E80CAF7}"/>
              </a:ext>
            </a:extLst>
          </p:cNvPr>
          <p:cNvSpPr txBox="1">
            <a:spLocks/>
          </p:cNvSpPr>
          <p:nvPr/>
        </p:nvSpPr>
        <p:spPr>
          <a:xfrm>
            <a:off x="6042028" y="4847639"/>
            <a:ext cx="12299944" cy="2867610"/>
          </a:xfrm>
          <a:prstGeom prst="rect">
            <a:avLst/>
          </a:prstGeom>
        </p:spPr>
        <p:txBody>
          <a:bodyPr vert="horz" lIns="0" tIns="0" rIns="0" bIns="0" rtlCol="0" anchor="t" anchorCtr="0">
            <a:noAutofit/>
          </a:bodyPr>
          <a:lstStyle>
            <a:lvl1pPr algn="l" defTabSz="914400" rtl="0" eaLnBrk="1" latinLnBrk="0" hangingPunct="1">
              <a:lnSpc>
                <a:spcPct val="110000"/>
              </a:lnSpc>
              <a:spcBef>
                <a:spcPct val="0"/>
              </a:spcBef>
              <a:buNone/>
              <a:defRPr sz="3500" kern="1200">
                <a:solidFill>
                  <a:schemeClr val="bg1"/>
                </a:solidFill>
                <a:latin typeface="Helvetica Neue" panose="02000503000000020004" pitchFamily="2" charset="0"/>
                <a:ea typeface="Helvetica Neue" panose="02000503000000020004" pitchFamily="2" charset="0"/>
                <a:cs typeface="Helvetica Neue" panose="02000503000000020004" pitchFamily="2" charset="0"/>
              </a:defRPr>
            </a:lvl1pPr>
          </a:lstStyle>
          <a:p>
            <a:endParaRPr lang="sv-SE" sz="3200" dirty="0"/>
          </a:p>
        </p:txBody>
      </p:sp>
      <p:sp>
        <p:nvSpPr>
          <p:cNvPr id="10" name="Rectangle 5">
            <a:extLst>
              <a:ext uri="{FF2B5EF4-FFF2-40B4-BE49-F238E27FC236}">
                <a16:creationId xmlns:a16="http://schemas.microsoft.com/office/drawing/2014/main" id="{7FB40040-0BC9-4085-CEF1-EAA88124F7A2}"/>
              </a:ext>
            </a:extLst>
          </p:cNvPr>
          <p:cNvSpPr>
            <a:spLocks noChangeArrowheads="1"/>
          </p:cNvSpPr>
          <p:nvPr/>
        </p:nvSpPr>
        <p:spPr bwMode="auto">
          <a:xfrm>
            <a:off x="4751386" y="4318843"/>
            <a:ext cx="14881228"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sv-SE" altLang="sv-SE" sz="10800" b="0" i="0" u="none" strike="noStrike" cap="none" normalizeH="0" baseline="0" dirty="0">
                <a:ln>
                  <a:noFill/>
                </a:ln>
                <a:solidFill>
                  <a:srgbClr val="FFC000"/>
                </a:solidFill>
                <a:effectLst/>
                <a:latin typeface="Arial Black" panose="020B0A04020102020204" pitchFamily="34" charset="0"/>
              </a:rPr>
              <a:t>Se långsamma trender – inte bara snabba signaler</a:t>
            </a:r>
          </a:p>
        </p:txBody>
      </p:sp>
    </p:spTree>
    <p:extLst>
      <p:ext uri="{BB962C8B-B14F-4D97-AF65-F5344CB8AC3E}">
        <p14:creationId xmlns:p14="http://schemas.microsoft.com/office/powerpoint/2010/main" val="2366657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sv-SE"/>
              <a:t>Presentation</a:t>
            </a:r>
            <a:endParaRPr lang="sv-SE" dirty="0"/>
          </a:p>
        </p:txBody>
      </p:sp>
      <p:pic>
        <p:nvPicPr>
          <p:cNvPr id="3" name="Skärminspelning 2">
            <a:hlinkClick r:id="" action="ppaction://media"/>
            <a:extLst>
              <a:ext uri="{FF2B5EF4-FFF2-40B4-BE49-F238E27FC236}">
                <a16:creationId xmlns:a16="http://schemas.microsoft.com/office/drawing/2014/main" id="{852C487F-AF58-0B56-F171-01A8FB1D00E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939953" y="1384851"/>
            <a:ext cx="20504093" cy="10946297"/>
          </a:xfrm>
          <a:prstGeom prst="rect">
            <a:avLst/>
          </a:prstGeom>
        </p:spPr>
      </p:pic>
    </p:spTree>
    <p:extLst>
      <p:ext uri="{BB962C8B-B14F-4D97-AF65-F5344CB8AC3E}">
        <p14:creationId xmlns:p14="http://schemas.microsoft.com/office/powerpoint/2010/main" val="2907401177"/>
      </p:ext>
    </p:extLst>
  </p:cSld>
  <p:clrMapOvr>
    <a:masterClrMapping/>
  </p:clrMapOvr>
  <mc:AlternateContent xmlns:mc="http://schemas.openxmlformats.org/markup-compatibility/2006" xmlns:p14="http://schemas.microsoft.com/office/powerpoint/2010/main">
    <mc:Choice Requires="p14">
      <p:transition spd="slow" p14:dur="2000" advTm="12179"/>
    </mc:Choice>
    <mc:Fallback xmlns="">
      <p:transition spd="slow" advTm="121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1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Skärminspelning 5">
            <a:hlinkClick r:id="" action="ppaction://media"/>
            <a:extLst>
              <a:ext uri="{FF2B5EF4-FFF2-40B4-BE49-F238E27FC236}">
                <a16:creationId xmlns:a16="http://schemas.microsoft.com/office/drawing/2014/main" id="{602ABB0C-D5C4-49D4-6513-FF492926D5D3}"/>
              </a:ext>
            </a:extLst>
          </p:cNvPr>
          <p:cNvPicPr>
            <a:picLocks noGrp="1" noChangeAspect="1"/>
          </p:cNvPicPr>
          <p:nvPr>
            <p:ph type="pic" idx="22"/>
            <a:videoFile r:link="rId2"/>
            <p:extLst>
              <p:ext uri="{DAA4B4D4-6D71-4841-9C94-3DE7FCFB9230}">
                <p14:media xmlns:p14="http://schemas.microsoft.com/office/powerpoint/2010/main" r:embed="rId1"/>
              </p:ext>
            </p:extLst>
          </p:nvPr>
        </p:nvPicPr>
        <p:blipFill>
          <a:blip r:embed="rId4"/>
          <a:srcRect r="8000"/>
          <a:stretch>
            <a:fillRect/>
          </a:stretch>
        </p:blipFill>
        <p:spPr>
          <a:xfrm>
            <a:off x="20" y="10"/>
            <a:ext cx="24383980" cy="13715990"/>
          </a:xfrm>
          <a:noFill/>
        </p:spPr>
      </p:pic>
    </p:spTree>
    <p:extLst>
      <p:ext uri="{BB962C8B-B14F-4D97-AF65-F5344CB8AC3E}">
        <p14:creationId xmlns:p14="http://schemas.microsoft.com/office/powerpoint/2010/main" val="139135347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94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kärminspelning 3">
            <a:hlinkClick r:id="" action="ppaction://media"/>
            <a:extLst>
              <a:ext uri="{FF2B5EF4-FFF2-40B4-BE49-F238E27FC236}">
                <a16:creationId xmlns:a16="http://schemas.microsoft.com/office/drawing/2014/main" id="{470978ED-ED54-828C-7313-D2D050C47C86}"/>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8000"/>
          <a:stretch>
            <a:fillRect/>
          </a:stretch>
        </p:blipFill>
        <p:spPr>
          <a:xfrm>
            <a:off x="0" y="10"/>
            <a:ext cx="24383980" cy="13715990"/>
          </a:xfrm>
          <a:prstGeom prst="rect">
            <a:avLst/>
          </a:prstGeom>
          <a:noFill/>
        </p:spPr>
      </p:pic>
    </p:spTree>
    <p:extLst>
      <p:ext uri="{BB962C8B-B14F-4D97-AF65-F5344CB8AC3E}">
        <p14:creationId xmlns:p14="http://schemas.microsoft.com/office/powerpoint/2010/main" val="15406762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3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sv-SE"/>
              <a:t>Presentation</a:t>
            </a:r>
            <a:endParaRPr lang="sv-SE" dirty="0"/>
          </a:p>
        </p:txBody>
      </p:sp>
      <p:pic>
        <p:nvPicPr>
          <p:cNvPr id="6" name="Skärminspelning 5">
            <a:hlinkClick r:id="" action="ppaction://media"/>
            <a:extLst>
              <a:ext uri="{FF2B5EF4-FFF2-40B4-BE49-F238E27FC236}">
                <a16:creationId xmlns:a16="http://schemas.microsoft.com/office/drawing/2014/main" id="{FF4C315A-173D-6191-E0A9-D9388F448A7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24384000" cy="13828528"/>
          </a:xfrm>
          <a:prstGeom prst="rect">
            <a:avLst/>
          </a:prstGeom>
        </p:spPr>
      </p:pic>
    </p:spTree>
    <p:extLst>
      <p:ext uri="{BB962C8B-B14F-4D97-AF65-F5344CB8AC3E}">
        <p14:creationId xmlns:p14="http://schemas.microsoft.com/office/powerpoint/2010/main" val="2564974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8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4294967295"/>
          </p:nvPr>
        </p:nvSpPr>
        <p:spPr/>
        <p:txBody>
          <a:bodyPr/>
          <a:lstStyle/>
          <a:p>
            <a:pPr>
              <a:spcAft>
                <a:spcPts val="600"/>
              </a:spcAft>
            </a:pPr>
            <a:r>
              <a:rPr lang="sv-SE"/>
              <a:t>Presentation</a:t>
            </a:r>
          </a:p>
        </p:txBody>
      </p:sp>
      <p:pic>
        <p:nvPicPr>
          <p:cNvPr id="7" name="Skärminspelning 6">
            <a:hlinkClick r:id="" action="ppaction://media"/>
            <a:extLst>
              <a:ext uri="{FF2B5EF4-FFF2-40B4-BE49-F238E27FC236}">
                <a16:creationId xmlns:a16="http://schemas.microsoft.com/office/drawing/2014/main" id="{2C16F2BB-0BD1-434E-180F-F5C7EA618FF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24384000" cy="13733180"/>
          </a:xfrm>
          <a:prstGeom prst="rect">
            <a:avLst/>
          </a:prstGeom>
        </p:spPr>
      </p:pic>
    </p:spTree>
    <p:extLst>
      <p:ext uri="{BB962C8B-B14F-4D97-AF65-F5344CB8AC3E}">
        <p14:creationId xmlns:p14="http://schemas.microsoft.com/office/powerpoint/2010/main" val="130193415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3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9651D6-CC97-C57C-2B5A-754E0A8314FE}"/>
            </a:ext>
          </a:extLst>
        </p:cNvPr>
        <p:cNvGrpSpPr/>
        <p:nvPr/>
      </p:nvGrpSpPr>
      <p:grpSpPr>
        <a:xfrm>
          <a:off x="0" y="0"/>
          <a:ext cx="0" cy="0"/>
          <a:chOff x="0" y="0"/>
          <a:chExt cx="0" cy="0"/>
        </a:xfrm>
      </p:grpSpPr>
      <p:sp>
        <p:nvSpPr>
          <p:cNvPr id="9" name="textruta 8">
            <a:extLst>
              <a:ext uri="{FF2B5EF4-FFF2-40B4-BE49-F238E27FC236}">
                <a16:creationId xmlns:a16="http://schemas.microsoft.com/office/drawing/2014/main" id="{38A8D2E5-06DB-1BFA-C154-00D2C6239246}"/>
              </a:ext>
            </a:extLst>
          </p:cNvPr>
          <p:cNvSpPr txBox="1"/>
          <p:nvPr/>
        </p:nvSpPr>
        <p:spPr>
          <a:xfrm>
            <a:off x="16272768" y="12796761"/>
            <a:ext cx="4477508" cy="461665"/>
          </a:xfrm>
          <a:prstGeom prst="rect">
            <a:avLst/>
          </a:prstGeom>
          <a:noFill/>
        </p:spPr>
        <p:txBody>
          <a:bodyPr wrap="none" rtlCol="0">
            <a:spAutoFit/>
          </a:bodyPr>
          <a:lstStyle/>
          <a:p>
            <a:r>
              <a:rPr lang="sv-SE">
                <a:solidFill>
                  <a:schemeClr val="bg1"/>
                </a:solidFill>
                <a:latin typeface="Nexa Light"/>
                <a:cs typeface="Nexa Light"/>
              </a:rPr>
              <a:t>PR &amp; BUSINESS COMMUNICATION</a:t>
            </a:r>
          </a:p>
        </p:txBody>
      </p:sp>
      <p:pic>
        <p:nvPicPr>
          <p:cNvPr id="10" name="Bildobjekt 9" descr="Nova White.eps">
            <a:extLst>
              <a:ext uri="{FF2B5EF4-FFF2-40B4-BE49-F238E27FC236}">
                <a16:creationId xmlns:a16="http://schemas.microsoft.com/office/drawing/2014/main" id="{1031E97B-EB4C-190D-3CE8-AF55344AFED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65094" y="12539698"/>
            <a:ext cx="2443748" cy="932000"/>
          </a:xfrm>
          <a:prstGeom prst="rect">
            <a:avLst/>
          </a:prstGeom>
        </p:spPr>
      </p:pic>
      <p:grpSp>
        <p:nvGrpSpPr>
          <p:cNvPr id="8" name="Grupp 7">
            <a:extLst>
              <a:ext uri="{FF2B5EF4-FFF2-40B4-BE49-F238E27FC236}">
                <a16:creationId xmlns:a16="http://schemas.microsoft.com/office/drawing/2014/main" id="{7B32D5E9-0D69-C9FD-38AA-83210A9EE3AA}"/>
              </a:ext>
            </a:extLst>
          </p:cNvPr>
          <p:cNvGrpSpPr/>
          <p:nvPr/>
        </p:nvGrpSpPr>
        <p:grpSpPr>
          <a:xfrm>
            <a:off x="3048000" y="1935880"/>
            <a:ext cx="18288000" cy="943056"/>
            <a:chOff x="0" y="967940"/>
            <a:chExt cx="9144000" cy="471528"/>
          </a:xfrm>
        </p:grpSpPr>
        <p:sp>
          <p:nvSpPr>
            <p:cNvPr id="6" name="textruta 5">
              <a:extLst>
                <a:ext uri="{FF2B5EF4-FFF2-40B4-BE49-F238E27FC236}">
                  <a16:creationId xmlns:a16="http://schemas.microsoft.com/office/drawing/2014/main" id="{F89CEF3A-A7ED-EF07-7994-66AEE590F62E}"/>
                </a:ext>
              </a:extLst>
            </p:cNvPr>
            <p:cNvSpPr txBox="1"/>
            <p:nvPr/>
          </p:nvSpPr>
          <p:spPr>
            <a:xfrm>
              <a:off x="0" y="1023969"/>
              <a:ext cx="1134464" cy="415499"/>
            </a:xfrm>
            <a:prstGeom prst="rect">
              <a:avLst/>
            </a:prstGeom>
            <a:solidFill>
              <a:schemeClr val="bg1"/>
            </a:solidFill>
          </p:spPr>
          <p:txBody>
            <a:bodyPr wrap="square" rtlCol="0">
              <a:spAutoFit/>
            </a:bodyPr>
            <a:lstStyle/>
            <a:p>
              <a:endParaRPr lang="sv-SE" sz="4800" dirty="0">
                <a:solidFill>
                  <a:schemeClr val="bg1"/>
                </a:solidFill>
              </a:endParaRPr>
            </a:p>
          </p:txBody>
        </p:sp>
        <p:sp>
          <p:nvSpPr>
            <p:cNvPr id="7" name="textruta 6">
              <a:extLst>
                <a:ext uri="{FF2B5EF4-FFF2-40B4-BE49-F238E27FC236}">
                  <a16:creationId xmlns:a16="http://schemas.microsoft.com/office/drawing/2014/main" id="{00076F64-A3D5-BAD7-0F26-212662C892EF}"/>
                </a:ext>
              </a:extLst>
            </p:cNvPr>
            <p:cNvSpPr txBox="1"/>
            <p:nvPr/>
          </p:nvSpPr>
          <p:spPr>
            <a:xfrm>
              <a:off x="8657616" y="967940"/>
              <a:ext cx="486384" cy="415499"/>
            </a:xfrm>
            <a:prstGeom prst="rect">
              <a:avLst/>
            </a:prstGeom>
            <a:solidFill>
              <a:schemeClr val="bg1"/>
            </a:solidFill>
          </p:spPr>
          <p:txBody>
            <a:bodyPr wrap="square" rtlCol="0">
              <a:spAutoFit/>
            </a:bodyPr>
            <a:lstStyle/>
            <a:p>
              <a:endParaRPr lang="sv-SE" sz="4800" dirty="0"/>
            </a:p>
          </p:txBody>
        </p:sp>
      </p:grpSp>
      <p:pic>
        <p:nvPicPr>
          <p:cNvPr id="15" name="Skärminspelning 14">
            <a:hlinkClick r:id="" action="ppaction://media"/>
            <a:extLst>
              <a:ext uri="{FF2B5EF4-FFF2-40B4-BE49-F238E27FC236}">
                <a16:creationId xmlns:a16="http://schemas.microsoft.com/office/drawing/2014/main" id="{DA1C78F0-F4DD-3C60-DAD3-FA0E4643C000}"/>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441325" y="0"/>
            <a:ext cx="23379967" cy="13585143"/>
          </a:xfrm>
          <a:prstGeom prst="rect">
            <a:avLst/>
          </a:prstGeom>
        </p:spPr>
      </p:pic>
    </p:spTree>
    <p:extLst>
      <p:ext uri="{BB962C8B-B14F-4D97-AF65-F5344CB8AC3E}">
        <p14:creationId xmlns:p14="http://schemas.microsoft.com/office/powerpoint/2010/main" val="3441098301"/>
      </p:ext>
    </p:extLst>
  </p:cSld>
  <p:clrMapOvr>
    <a:masterClrMapping/>
  </p:clrMapOvr>
  <mc:AlternateContent xmlns:mc="http://schemas.openxmlformats.org/markup-compatibility/2006" xmlns:p14="http://schemas.microsoft.com/office/powerpoint/2010/main">
    <mc:Choice Requires="p14">
      <p:transition p14:dur="200">
        <p:wipe/>
      </p:transition>
    </mc:Choice>
    <mc:Fallback xmlns="">
      <p:transition xmlns:p14="http://schemas.microsoft.com/office/powerpoint/2010/main">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254"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F9421F-A1D8-FB80-520E-CBBE97EC92F1}"/>
            </a:ext>
          </a:extLst>
        </p:cNvPr>
        <p:cNvGrpSpPr/>
        <p:nvPr/>
      </p:nvGrpSpPr>
      <p:grpSpPr>
        <a:xfrm>
          <a:off x="0" y="0"/>
          <a:ext cx="0" cy="0"/>
          <a:chOff x="0" y="0"/>
          <a:chExt cx="0" cy="0"/>
        </a:xfrm>
      </p:grpSpPr>
      <p:sp>
        <p:nvSpPr>
          <p:cNvPr id="8" name="Footer Placeholder 7">
            <a:extLst>
              <a:ext uri="{FF2B5EF4-FFF2-40B4-BE49-F238E27FC236}">
                <a16:creationId xmlns:a16="http://schemas.microsoft.com/office/drawing/2014/main" id="{01A788D4-2C8B-F1BA-91A8-D064E3E128FD}"/>
              </a:ext>
            </a:extLst>
          </p:cNvPr>
          <p:cNvSpPr>
            <a:spLocks noGrp="1"/>
          </p:cNvSpPr>
          <p:nvPr>
            <p:ph type="ftr" sz="quarter" idx="11"/>
          </p:nvPr>
        </p:nvSpPr>
        <p:spPr>
          <a:xfrm>
            <a:off x="3203945" y="12933183"/>
            <a:ext cx="20653006" cy="641346"/>
          </a:xfrm>
        </p:spPr>
        <p:txBody>
          <a:bodyPr/>
          <a:lstStyle/>
          <a:p>
            <a:endParaRPr lang="sv-SE" dirty="0"/>
          </a:p>
        </p:txBody>
      </p:sp>
      <p:sp>
        <p:nvSpPr>
          <p:cNvPr id="6" name="Title 8">
            <a:extLst>
              <a:ext uri="{FF2B5EF4-FFF2-40B4-BE49-F238E27FC236}">
                <a16:creationId xmlns:a16="http://schemas.microsoft.com/office/drawing/2014/main" id="{ADA61C78-CF9C-08AB-73AC-C0A85A90FFD5}"/>
              </a:ext>
            </a:extLst>
          </p:cNvPr>
          <p:cNvSpPr txBox="1">
            <a:spLocks/>
          </p:cNvSpPr>
          <p:nvPr/>
        </p:nvSpPr>
        <p:spPr>
          <a:xfrm>
            <a:off x="5629892" y="3371620"/>
            <a:ext cx="13124216" cy="2008874"/>
          </a:xfrm>
          <a:prstGeom prst="rect">
            <a:avLst/>
          </a:prstGeom>
        </p:spPr>
        <p:txBody>
          <a:bodyPr vert="horz" lIns="0" tIns="0" rIns="0" bIns="0" rtlCol="0" anchor="t" anchorCtr="0">
            <a:noAutofit/>
          </a:bodyPr>
          <a:lstStyle>
            <a:lvl1pPr algn="l" defTabSz="914400" rtl="0" eaLnBrk="1" latinLnBrk="0" hangingPunct="1">
              <a:lnSpc>
                <a:spcPct val="110000"/>
              </a:lnSpc>
              <a:spcBef>
                <a:spcPct val="0"/>
              </a:spcBef>
              <a:buNone/>
              <a:defRPr sz="3500" kern="1200">
                <a:solidFill>
                  <a:schemeClr val="bg1"/>
                </a:solidFill>
                <a:latin typeface="Helvetica Neue" panose="02000503000000020004" pitchFamily="2" charset="0"/>
                <a:ea typeface="Helvetica Neue" panose="02000503000000020004" pitchFamily="2" charset="0"/>
                <a:cs typeface="Helvetica Neue" panose="02000503000000020004" pitchFamily="2" charset="0"/>
              </a:defRPr>
            </a:lvl1pPr>
          </a:lstStyle>
          <a:p>
            <a:pPr algn="ctr"/>
            <a:r>
              <a:rPr lang="sv-SE" sz="6000" dirty="0"/>
              <a:t>– mer än</a:t>
            </a:r>
            <a:endParaRPr lang="sv-SE" sz="14000" b="1" dirty="0">
              <a:solidFill>
                <a:srgbClr val="FFC000"/>
              </a:solidFill>
              <a:latin typeface="Arial Black" panose="020B0A04020102020204" pitchFamily="34" charset="0"/>
            </a:endParaRPr>
          </a:p>
        </p:txBody>
      </p:sp>
      <p:sp>
        <p:nvSpPr>
          <p:cNvPr id="4" name="Rectangle 1">
            <a:extLst>
              <a:ext uri="{FF2B5EF4-FFF2-40B4-BE49-F238E27FC236}">
                <a16:creationId xmlns:a16="http://schemas.microsoft.com/office/drawing/2014/main" id="{9239333A-93A7-2C91-83CF-023809C8A873}"/>
              </a:ext>
            </a:extLst>
          </p:cNvPr>
          <p:cNvSpPr>
            <a:spLocks noGrp="1" noChangeArrowheads="1"/>
          </p:cNvSpPr>
          <p:nvPr>
            <p:ph type="title"/>
          </p:nvPr>
        </p:nvSpPr>
        <p:spPr bwMode="auto">
          <a:xfrm>
            <a:off x="4538416" y="4318843"/>
            <a:ext cx="15307167"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sv-SE" altLang="sv-SE" sz="10800" b="0" i="0" u="none" strike="noStrike" cap="none" normalizeH="0" baseline="0" dirty="0">
                <a:ln>
                  <a:noFill/>
                </a:ln>
                <a:solidFill>
                  <a:srgbClr val="FFC000"/>
                </a:solidFill>
                <a:effectLst/>
                <a:latin typeface="Arial Black" panose="020B0A04020102020204" pitchFamily="34" charset="0"/>
              </a:rPr>
              <a:t>Våga tänka i </a:t>
            </a:r>
            <a:r>
              <a:rPr kumimoji="0" lang="sv-SE" altLang="sv-SE" sz="10800" b="0" i="0" u="none" strike="noStrike" cap="none" normalizeH="0" baseline="0">
                <a:ln>
                  <a:noFill/>
                </a:ln>
                <a:solidFill>
                  <a:srgbClr val="FFC000"/>
                </a:solidFill>
                <a:effectLst/>
                <a:latin typeface="Arial Black" panose="020B0A04020102020204" pitchFamily="34" charset="0"/>
              </a:rPr>
              <a:t>scenarier inte </a:t>
            </a:r>
            <a:r>
              <a:rPr kumimoji="0" lang="sv-SE" altLang="sv-SE" sz="10800" b="0" i="0" u="none" strike="noStrike" cap="none" normalizeH="0" baseline="0" dirty="0">
                <a:ln>
                  <a:noFill/>
                </a:ln>
                <a:solidFill>
                  <a:srgbClr val="FFC000"/>
                </a:solidFill>
                <a:effectLst/>
                <a:latin typeface="Arial Black" panose="020B0A04020102020204" pitchFamily="34" charset="0"/>
              </a:rPr>
              <a:t>i siffror</a:t>
            </a:r>
          </a:p>
        </p:txBody>
      </p:sp>
    </p:spTree>
    <p:extLst>
      <p:ext uri="{BB962C8B-B14F-4D97-AF65-F5344CB8AC3E}">
        <p14:creationId xmlns:p14="http://schemas.microsoft.com/office/powerpoint/2010/main" val="18300409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text 1">
            <a:extLst>
              <a:ext uri="{FF2B5EF4-FFF2-40B4-BE49-F238E27FC236}">
                <a16:creationId xmlns:a16="http://schemas.microsoft.com/office/drawing/2014/main" id="{F8C2E621-3F10-7677-9129-A5B181CAAE97}"/>
              </a:ext>
            </a:extLst>
          </p:cNvPr>
          <p:cNvSpPr>
            <a:spLocks noGrp="1"/>
          </p:cNvSpPr>
          <p:nvPr>
            <p:ph type="body" sz="quarter" idx="1"/>
          </p:nvPr>
        </p:nvSpPr>
        <p:spPr/>
        <p:txBody>
          <a:bodyPr/>
          <a:lstStyle/>
          <a:p>
            <a:endParaRPr lang="sv-SE"/>
          </a:p>
        </p:txBody>
      </p:sp>
      <p:sp>
        <p:nvSpPr>
          <p:cNvPr id="3" name="Platshållare för text 2">
            <a:extLst>
              <a:ext uri="{FF2B5EF4-FFF2-40B4-BE49-F238E27FC236}">
                <a16:creationId xmlns:a16="http://schemas.microsoft.com/office/drawing/2014/main" id="{F7CC761C-2708-9C83-7DFB-CB9F038BB6E1}"/>
              </a:ext>
            </a:extLst>
          </p:cNvPr>
          <p:cNvSpPr>
            <a:spLocks noGrp="1"/>
          </p:cNvSpPr>
          <p:nvPr>
            <p:ph type="body" sz="half" idx="21"/>
          </p:nvPr>
        </p:nvSpPr>
        <p:spPr/>
        <p:txBody>
          <a:bodyPr/>
          <a:lstStyle/>
          <a:p>
            <a:endParaRPr lang="sv-SE"/>
          </a:p>
        </p:txBody>
      </p:sp>
      <p:sp>
        <p:nvSpPr>
          <p:cNvPr id="4" name="Platshållare för bild 3">
            <a:extLst>
              <a:ext uri="{FF2B5EF4-FFF2-40B4-BE49-F238E27FC236}">
                <a16:creationId xmlns:a16="http://schemas.microsoft.com/office/drawing/2014/main" id="{AB7B1472-C8F6-273C-22D2-042844F2542D}"/>
              </a:ext>
            </a:extLst>
          </p:cNvPr>
          <p:cNvSpPr>
            <a:spLocks noGrp="1"/>
          </p:cNvSpPr>
          <p:nvPr>
            <p:ph type="pic" idx="22"/>
          </p:nvPr>
        </p:nvSpPr>
        <p:spPr/>
        <p:txBody>
          <a:bodyPr/>
          <a:lstStyle/>
          <a:p>
            <a:endParaRPr lang="sv-SE"/>
          </a:p>
        </p:txBody>
      </p:sp>
      <p:sp>
        <p:nvSpPr>
          <p:cNvPr id="5" name="Rubrik 4">
            <a:extLst>
              <a:ext uri="{FF2B5EF4-FFF2-40B4-BE49-F238E27FC236}">
                <a16:creationId xmlns:a16="http://schemas.microsoft.com/office/drawing/2014/main" id="{01929A39-7B81-4BBA-604B-6F788893FD4A}"/>
              </a:ext>
            </a:extLst>
          </p:cNvPr>
          <p:cNvSpPr>
            <a:spLocks noGrp="1"/>
          </p:cNvSpPr>
          <p:nvPr>
            <p:ph type="title"/>
          </p:nvPr>
        </p:nvSpPr>
        <p:spPr/>
        <p:txBody>
          <a:bodyPr/>
          <a:lstStyle/>
          <a:p>
            <a:endParaRPr lang="sv-SE"/>
          </a:p>
        </p:txBody>
      </p:sp>
      <p:pic>
        <p:nvPicPr>
          <p:cNvPr id="6" name="Skärminspelning 5">
            <a:hlinkClick r:id="" action="ppaction://media"/>
            <a:extLst>
              <a:ext uri="{FF2B5EF4-FFF2-40B4-BE49-F238E27FC236}">
                <a16:creationId xmlns:a16="http://schemas.microsoft.com/office/drawing/2014/main" id="{F524E713-8F5F-E207-B64F-A4A60906A68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24125076" cy="13753121"/>
          </a:xfrm>
          <a:prstGeom prst="rect">
            <a:avLst/>
          </a:prstGeom>
        </p:spPr>
      </p:pic>
      <p:sp>
        <p:nvSpPr>
          <p:cNvPr id="8" name="textruta 7">
            <a:extLst>
              <a:ext uri="{FF2B5EF4-FFF2-40B4-BE49-F238E27FC236}">
                <a16:creationId xmlns:a16="http://schemas.microsoft.com/office/drawing/2014/main" id="{5F5FF45F-070D-6129-421C-7DDF005A2F27}"/>
              </a:ext>
            </a:extLst>
          </p:cNvPr>
          <p:cNvSpPr txBox="1"/>
          <p:nvPr/>
        </p:nvSpPr>
        <p:spPr>
          <a:xfrm>
            <a:off x="6671145" y="4571589"/>
            <a:ext cx="5383743" cy="157992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2438337" rtl="0" fontAlgn="auto" latinLnBrk="0" hangingPunct="0">
              <a:lnSpc>
                <a:spcPct val="100000"/>
              </a:lnSpc>
              <a:spcBef>
                <a:spcPts val="0"/>
              </a:spcBef>
              <a:spcAft>
                <a:spcPts val="0"/>
              </a:spcAft>
              <a:buClrTx/>
              <a:buSzTx/>
              <a:buFontTx/>
              <a:buNone/>
              <a:tabLst/>
            </a:pPr>
            <a:r>
              <a:rPr kumimoji="0" lang="sv-SE" sz="9600" b="0" i="0" u="none" strike="noStrike" cap="none" spc="0" normalizeH="0" baseline="0" dirty="0">
                <a:ln>
                  <a:noFill/>
                </a:ln>
                <a:solidFill>
                  <a:srgbClr val="FFC000"/>
                </a:solidFill>
                <a:effectLst/>
                <a:uFillTx/>
                <a:latin typeface="Arial Black" panose="020B0A04020102020204" pitchFamily="34" charset="0"/>
                <a:sym typeface="Helvetica Neue"/>
              </a:rPr>
              <a:t>700+%</a:t>
            </a:r>
          </a:p>
        </p:txBody>
      </p:sp>
      <p:sp>
        <p:nvSpPr>
          <p:cNvPr id="9" name="textruta 8">
            <a:extLst>
              <a:ext uri="{FF2B5EF4-FFF2-40B4-BE49-F238E27FC236}">
                <a16:creationId xmlns:a16="http://schemas.microsoft.com/office/drawing/2014/main" id="{94B29FE1-E861-953B-5E0D-240357E97A50}"/>
              </a:ext>
            </a:extLst>
          </p:cNvPr>
          <p:cNvSpPr txBox="1"/>
          <p:nvPr/>
        </p:nvSpPr>
        <p:spPr>
          <a:xfrm>
            <a:off x="6671145" y="6615484"/>
            <a:ext cx="5383743" cy="157992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2438337" rtl="0" fontAlgn="auto" latinLnBrk="0" hangingPunct="0">
              <a:lnSpc>
                <a:spcPct val="100000"/>
              </a:lnSpc>
              <a:spcBef>
                <a:spcPts val="0"/>
              </a:spcBef>
              <a:spcAft>
                <a:spcPts val="0"/>
              </a:spcAft>
              <a:buClrTx/>
              <a:buSzTx/>
              <a:buFontTx/>
              <a:buNone/>
              <a:tabLst/>
            </a:pPr>
            <a:r>
              <a:rPr lang="sv-SE" sz="9600" dirty="0">
                <a:solidFill>
                  <a:srgbClr val="FFC000"/>
                </a:solidFill>
                <a:latin typeface="Arial Black" panose="020B0A04020102020204" pitchFamily="34" charset="0"/>
              </a:rPr>
              <a:t>150</a:t>
            </a:r>
            <a:r>
              <a:rPr kumimoji="0" lang="sv-SE" sz="9600" b="0" i="0" u="none" strike="noStrike" cap="none" spc="0" normalizeH="0" baseline="0" dirty="0">
                <a:ln>
                  <a:noFill/>
                </a:ln>
                <a:solidFill>
                  <a:srgbClr val="FFC000"/>
                </a:solidFill>
                <a:effectLst/>
                <a:uFillTx/>
                <a:latin typeface="Arial Black" panose="020B0A04020102020204" pitchFamily="34" charset="0"/>
                <a:sym typeface="Helvetica Neue"/>
              </a:rPr>
              <a:t>+%</a:t>
            </a:r>
          </a:p>
        </p:txBody>
      </p:sp>
    </p:spTree>
    <p:extLst>
      <p:ext uri="{BB962C8B-B14F-4D97-AF65-F5344CB8AC3E}">
        <p14:creationId xmlns:p14="http://schemas.microsoft.com/office/powerpoint/2010/main" val="209522790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255"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6"/>
                </p:tgtEl>
              </p:cMediaNode>
            </p:video>
            <p:seq concurrent="1" nextAc="seek">
              <p:cTn id="18" restart="whenNotActive" fill="hold" evtFilter="cancelBubble" nodeType="interactiveSeq">
                <p:stCondLst>
                  <p:cond evt="onClick" delay="0">
                    <p:tgtEl>
                      <p:spTgt spid="6"/>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6"/>
                                        </p:tgtEl>
                                      </p:cBhvr>
                                    </p:cmd>
                                  </p:childTnLst>
                                </p:cTn>
                              </p:par>
                            </p:childTnLst>
                          </p:cTn>
                        </p:par>
                      </p:childTnLst>
                    </p:cTn>
                  </p:par>
                </p:childTnLst>
              </p:cTn>
              <p:nextCondLst>
                <p:cond evt="onClick" delay="0">
                  <p:tgtEl>
                    <p:spTgt spid="6"/>
                  </p:tgtEl>
                </p:cond>
              </p:nextCondLst>
            </p:seq>
          </p:childTnLst>
        </p:cTn>
      </p:par>
    </p:tnLst>
    <p:bldLst>
      <p:bldP spid="8" grpId="0"/>
      <p:bldP spid="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latshållare för innehåll 5" descr="En bild som visar klädsel, himmel, person, person&#10;&#10;Automatiskt genererad beskrivning">
            <a:extLst>
              <a:ext uri="{FF2B5EF4-FFF2-40B4-BE49-F238E27FC236}">
                <a16:creationId xmlns:a16="http://schemas.microsoft.com/office/drawing/2014/main" id="{5D009F59-B23B-DE03-BF3B-E23041CAD3E4}"/>
              </a:ext>
            </a:extLst>
          </p:cNvPr>
          <p:cNvPicPr>
            <a:picLocks noGrp="1" noChangeAspect="1"/>
          </p:cNvPicPr>
          <p:nvPr>
            <p:ph type="pic" idx="21"/>
          </p:nvPr>
        </p:nvPicPr>
        <p:blipFill>
          <a:blip r:embed="rId2">
            <a:extLst>
              <a:ext uri="{28A0092B-C50C-407E-A947-70E740481C1C}">
                <a14:useLocalDpi xmlns:a14="http://schemas.microsoft.com/office/drawing/2010/main" val="0"/>
              </a:ext>
            </a:extLst>
          </a:blip>
          <a:srcRect/>
          <a:stretch/>
        </p:blipFill>
        <p:spPr>
          <a:xfrm>
            <a:off x="-870858" y="10"/>
            <a:ext cx="26125715" cy="13715990"/>
          </a:xfrm>
          <a:noFill/>
        </p:spPr>
      </p:pic>
    </p:spTree>
    <p:extLst>
      <p:ext uri="{BB962C8B-B14F-4D97-AF65-F5344CB8AC3E}">
        <p14:creationId xmlns:p14="http://schemas.microsoft.com/office/powerpoint/2010/main" val="394422630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latshållare för bild 3" descr="En bild som visar himmel, klädsel, Militärperson, soldat&#10;&#10;AI-genererat innehåll kan vara felaktigt.">
            <a:extLst>
              <a:ext uri="{FF2B5EF4-FFF2-40B4-BE49-F238E27FC236}">
                <a16:creationId xmlns:a16="http://schemas.microsoft.com/office/drawing/2014/main" id="{69E9C093-7D2D-6E6D-1850-507265A7E496}"/>
              </a:ext>
            </a:extLst>
          </p:cNvPr>
          <p:cNvPicPr>
            <a:picLocks noGrp="1" noChangeAspect="1"/>
          </p:cNvPicPr>
          <p:nvPr>
            <p:ph type="pic" idx="21"/>
          </p:nvPr>
        </p:nvPicPr>
        <p:blipFill>
          <a:blip r:embed="rId2">
            <a:extLst>
              <a:ext uri="{28A0092B-C50C-407E-A947-70E740481C1C}">
                <a14:useLocalDpi xmlns:a14="http://schemas.microsoft.com/office/drawing/2010/main" val="0"/>
              </a:ext>
            </a:extLst>
          </a:blip>
          <a:srcRect t="3336" b="3336"/>
          <a:stretch>
            <a:fillRect/>
          </a:stretch>
        </p:blipFill>
        <p:spPr/>
      </p:pic>
    </p:spTree>
    <p:extLst>
      <p:ext uri="{BB962C8B-B14F-4D97-AF65-F5344CB8AC3E}">
        <p14:creationId xmlns:p14="http://schemas.microsoft.com/office/powerpoint/2010/main" val="1130698744"/>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 1">
            <a:extLst>
              <a:ext uri="{FF2B5EF4-FFF2-40B4-BE49-F238E27FC236}">
                <a16:creationId xmlns:a16="http://schemas.microsoft.com/office/drawing/2014/main" id="{C978E4FE-8642-CA25-E64D-DC8C0EB9B37E}"/>
              </a:ext>
            </a:extLst>
          </p:cNvPr>
          <p:cNvSpPr>
            <a:spLocks noGrp="1"/>
          </p:cNvSpPr>
          <p:nvPr>
            <p:ph type="pic" idx="21"/>
          </p:nvPr>
        </p:nvSpPr>
        <p:spPr/>
        <p:txBody>
          <a:bodyPr/>
          <a:lstStyle/>
          <a:p>
            <a:endParaRPr lang="sv-SE"/>
          </a:p>
        </p:txBody>
      </p:sp>
      <p:pic>
        <p:nvPicPr>
          <p:cNvPr id="3" name="Skärminspelning 2">
            <a:hlinkClick r:id="" action="ppaction://media"/>
            <a:extLst>
              <a:ext uri="{FF2B5EF4-FFF2-40B4-BE49-F238E27FC236}">
                <a16:creationId xmlns:a16="http://schemas.microsoft.com/office/drawing/2014/main" id="{5585A25D-FEEE-6E0C-C712-05D6D4429BD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24146933" cy="13715999"/>
          </a:xfrm>
          <a:prstGeom prst="rect">
            <a:avLst/>
          </a:prstGeom>
        </p:spPr>
      </p:pic>
    </p:spTree>
    <p:extLst>
      <p:ext uri="{BB962C8B-B14F-4D97-AF65-F5344CB8AC3E}">
        <p14:creationId xmlns:p14="http://schemas.microsoft.com/office/powerpoint/2010/main" val="35155221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6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kärminspelning 2">
            <a:hlinkClick r:id="" action="ppaction://media"/>
            <a:extLst>
              <a:ext uri="{FF2B5EF4-FFF2-40B4-BE49-F238E27FC236}">
                <a16:creationId xmlns:a16="http://schemas.microsoft.com/office/drawing/2014/main" id="{C468008C-5158-BAEC-836E-EFD573D34E8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1747"/>
          <a:stretch>
            <a:fillRect/>
          </a:stretch>
        </p:blipFill>
        <p:spPr>
          <a:xfrm>
            <a:off x="20" y="10"/>
            <a:ext cx="24383980" cy="13715990"/>
          </a:xfrm>
          <a:prstGeom prst="rect">
            <a:avLst/>
          </a:prstGeom>
          <a:noFill/>
        </p:spPr>
      </p:pic>
    </p:spTree>
    <p:extLst>
      <p:ext uri="{BB962C8B-B14F-4D97-AF65-F5344CB8AC3E}">
        <p14:creationId xmlns:p14="http://schemas.microsoft.com/office/powerpoint/2010/main" val="177502136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7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0C5A73-9964-0F13-42E5-56D4FD407C07}"/>
            </a:ext>
          </a:extLst>
        </p:cNvPr>
        <p:cNvGrpSpPr/>
        <p:nvPr/>
      </p:nvGrpSpPr>
      <p:grpSpPr>
        <a:xfrm>
          <a:off x="0" y="0"/>
          <a:ext cx="0" cy="0"/>
          <a:chOff x="0" y="0"/>
          <a:chExt cx="0" cy="0"/>
        </a:xfrm>
      </p:grpSpPr>
      <p:sp>
        <p:nvSpPr>
          <p:cNvPr id="4" name="Rectangle 2">
            <a:extLst>
              <a:ext uri="{FF2B5EF4-FFF2-40B4-BE49-F238E27FC236}">
                <a16:creationId xmlns:a16="http://schemas.microsoft.com/office/drawing/2014/main" id="{C334E6A2-4E23-0E2F-45E8-9F27DB25D603}"/>
              </a:ext>
            </a:extLst>
          </p:cNvPr>
          <p:cNvSpPr>
            <a:spLocks noChangeArrowheads="1"/>
          </p:cNvSpPr>
          <p:nvPr/>
        </p:nvSpPr>
        <p:spPr bwMode="auto">
          <a:xfrm>
            <a:off x="4343400" y="5149840"/>
            <a:ext cx="15697200"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lang="sv-SE" altLang="sv-SE" sz="10800" dirty="0">
                <a:solidFill>
                  <a:srgbClr val="FFC000"/>
                </a:solidFill>
                <a:latin typeface="Arial Black" panose="020B0A04020102020204" pitchFamily="34" charset="0"/>
              </a:rPr>
              <a:t>Fokusera inte på det skrämmande</a:t>
            </a:r>
            <a:endParaRPr kumimoji="0" lang="sv-SE" altLang="sv-SE" sz="10800" b="0" i="0" u="none" strike="noStrike" cap="none" normalizeH="0" baseline="0" dirty="0">
              <a:ln>
                <a:noFill/>
              </a:ln>
              <a:solidFill>
                <a:srgbClr val="FFC000"/>
              </a:solidFill>
              <a:effectLst/>
              <a:latin typeface="Arial Black" panose="020B0A04020102020204" pitchFamily="34" charset="0"/>
            </a:endParaRPr>
          </a:p>
        </p:txBody>
      </p:sp>
      <p:sp>
        <p:nvSpPr>
          <p:cNvPr id="5" name="Rektangel 4">
            <a:extLst>
              <a:ext uri="{FF2B5EF4-FFF2-40B4-BE49-F238E27FC236}">
                <a16:creationId xmlns:a16="http://schemas.microsoft.com/office/drawing/2014/main" id="{13708A9E-F1E8-A803-D2B9-3F59AA6EDC3A}"/>
              </a:ext>
            </a:extLst>
          </p:cNvPr>
          <p:cNvSpPr/>
          <p:nvPr/>
        </p:nvSpPr>
        <p:spPr>
          <a:xfrm>
            <a:off x="-2004646" y="12238892"/>
            <a:ext cx="31757815" cy="6013939"/>
          </a:xfrm>
          <a:prstGeom prst="rect">
            <a:avLst/>
          </a:prstGeom>
          <a:solidFill>
            <a:schemeClr val="bg1"/>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2438337" rtl="0" fontAlgn="auto" latinLnBrk="0" hangingPunct="0">
              <a:lnSpc>
                <a:spcPct val="100000"/>
              </a:lnSpc>
              <a:spcBef>
                <a:spcPts val="0"/>
              </a:spcBef>
              <a:spcAft>
                <a:spcPts val="0"/>
              </a:spcAft>
              <a:buClrTx/>
              <a:buSzTx/>
              <a:buFontTx/>
              <a:buNone/>
              <a:tabLst/>
            </a:pPr>
            <a:endParaRPr kumimoji="0" lang="sv-SE" sz="2400" b="0" i="0" u="none" strike="noStrike" cap="none" spc="0" normalizeH="0" baseline="0">
              <a:ln>
                <a:noFill/>
              </a:ln>
              <a:solidFill>
                <a:srgbClr val="5E5E5E"/>
              </a:solidFill>
              <a:effectLst/>
              <a:uFillTx/>
              <a:latin typeface="+mj-lt"/>
              <a:ea typeface="+mj-ea"/>
              <a:cs typeface="+mj-cs"/>
              <a:sym typeface="Helvetica Neue"/>
            </a:endParaRPr>
          </a:p>
        </p:txBody>
      </p:sp>
    </p:spTree>
    <p:extLst>
      <p:ext uri="{BB962C8B-B14F-4D97-AF65-F5344CB8AC3E}">
        <p14:creationId xmlns:p14="http://schemas.microsoft.com/office/powerpoint/2010/main" val="4152277635"/>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87DBD49B-32AB-26E5-1ED1-F8E14D2F6919}"/>
              </a:ext>
            </a:extLst>
          </p:cNvPr>
          <p:cNvSpPr>
            <a:spLocks noGrp="1"/>
          </p:cNvSpPr>
          <p:nvPr>
            <p:ph type="title"/>
          </p:nvPr>
        </p:nvSpPr>
        <p:spPr/>
        <p:txBody>
          <a:bodyPr/>
          <a:lstStyle/>
          <a:p>
            <a:r>
              <a:rPr lang="sv-SE" dirty="0"/>
              <a:t>Generativ AI</a:t>
            </a:r>
          </a:p>
        </p:txBody>
      </p:sp>
      <p:sp>
        <p:nvSpPr>
          <p:cNvPr id="3" name="Platshållare för sidfot 2">
            <a:extLst>
              <a:ext uri="{FF2B5EF4-FFF2-40B4-BE49-F238E27FC236}">
                <a16:creationId xmlns:a16="http://schemas.microsoft.com/office/drawing/2014/main" id="{24277F5E-A705-F1E1-642D-CC7E79CFD4CB}"/>
              </a:ext>
            </a:extLst>
          </p:cNvPr>
          <p:cNvSpPr>
            <a:spLocks noGrp="1"/>
          </p:cNvSpPr>
          <p:nvPr>
            <p:ph type="ftr" sz="quarter" idx="11"/>
          </p:nvPr>
        </p:nvSpPr>
        <p:spPr/>
        <p:txBody>
          <a:bodyPr/>
          <a:lstStyle/>
          <a:p>
            <a:r>
              <a:rPr lang="sv-SE"/>
              <a:t>Presentation</a:t>
            </a:r>
            <a:endParaRPr lang="sv-SE" dirty="0"/>
          </a:p>
        </p:txBody>
      </p:sp>
      <p:pic>
        <p:nvPicPr>
          <p:cNvPr id="6" name="Bildobjekt 5" descr="En bild som visar Grafik, logotyp, Teckensnitt, symbol&#10;&#10;Automatiskt genererad beskrivning">
            <a:extLst>
              <a:ext uri="{FF2B5EF4-FFF2-40B4-BE49-F238E27FC236}">
                <a16:creationId xmlns:a16="http://schemas.microsoft.com/office/drawing/2014/main" id="{EC2956E4-4E97-CEA5-AC98-C384A71286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8857"/>
            <a:ext cx="24383999" cy="13933713"/>
          </a:xfrm>
          <a:prstGeom prst="rect">
            <a:avLst/>
          </a:prstGeom>
        </p:spPr>
      </p:pic>
    </p:spTree>
    <p:extLst>
      <p:ext uri="{BB962C8B-B14F-4D97-AF65-F5344CB8AC3E}">
        <p14:creationId xmlns:p14="http://schemas.microsoft.com/office/powerpoint/2010/main" val="571241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EB1C44-5A55-5ED1-8401-28FF6151CFE6}"/>
            </a:ext>
          </a:extLst>
        </p:cNvPr>
        <p:cNvGrpSpPr/>
        <p:nvPr/>
      </p:nvGrpSpPr>
      <p:grpSpPr>
        <a:xfrm>
          <a:off x="0" y="0"/>
          <a:ext cx="0" cy="0"/>
          <a:chOff x="0" y="0"/>
          <a:chExt cx="0" cy="0"/>
        </a:xfrm>
      </p:grpSpPr>
      <p:sp>
        <p:nvSpPr>
          <p:cNvPr id="4" name="Rectangle 2">
            <a:extLst>
              <a:ext uri="{FF2B5EF4-FFF2-40B4-BE49-F238E27FC236}">
                <a16:creationId xmlns:a16="http://schemas.microsoft.com/office/drawing/2014/main" id="{82A8A9D3-6B31-003A-7049-B638AA4DA7DE}"/>
              </a:ext>
            </a:extLst>
          </p:cNvPr>
          <p:cNvSpPr>
            <a:spLocks noChangeArrowheads="1"/>
          </p:cNvSpPr>
          <p:nvPr/>
        </p:nvSpPr>
        <p:spPr bwMode="auto">
          <a:xfrm>
            <a:off x="4343400" y="5149840"/>
            <a:ext cx="15697200"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sv-SE" altLang="sv-SE" sz="10800" b="0" i="0" u="none" strike="noStrike" cap="none" normalizeH="0" baseline="0" dirty="0">
                <a:ln>
                  <a:noFill/>
                </a:ln>
                <a:solidFill>
                  <a:srgbClr val="FFC000"/>
                </a:solidFill>
                <a:effectLst/>
                <a:latin typeface="Arial Black" panose="020B0A04020102020204" pitchFamily="34" charset="0"/>
              </a:rPr>
              <a:t>Acceptera komplexiteten</a:t>
            </a:r>
          </a:p>
        </p:txBody>
      </p:sp>
      <p:sp>
        <p:nvSpPr>
          <p:cNvPr id="5" name="Rektangel 4">
            <a:extLst>
              <a:ext uri="{FF2B5EF4-FFF2-40B4-BE49-F238E27FC236}">
                <a16:creationId xmlns:a16="http://schemas.microsoft.com/office/drawing/2014/main" id="{C97436F5-95DF-74A4-C07E-E3E1B84AB767}"/>
              </a:ext>
            </a:extLst>
          </p:cNvPr>
          <p:cNvSpPr/>
          <p:nvPr/>
        </p:nvSpPr>
        <p:spPr>
          <a:xfrm>
            <a:off x="-2004646" y="12238892"/>
            <a:ext cx="31757815" cy="6013939"/>
          </a:xfrm>
          <a:prstGeom prst="rect">
            <a:avLst/>
          </a:prstGeom>
          <a:solidFill>
            <a:schemeClr val="bg1"/>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2438337" rtl="0" fontAlgn="auto" latinLnBrk="0" hangingPunct="0">
              <a:lnSpc>
                <a:spcPct val="100000"/>
              </a:lnSpc>
              <a:spcBef>
                <a:spcPts val="0"/>
              </a:spcBef>
              <a:spcAft>
                <a:spcPts val="0"/>
              </a:spcAft>
              <a:buClrTx/>
              <a:buSzTx/>
              <a:buFontTx/>
              <a:buNone/>
              <a:tabLst/>
            </a:pPr>
            <a:endParaRPr kumimoji="0" lang="sv-SE" sz="2400" b="0" i="0" u="none" strike="noStrike" cap="none" spc="0" normalizeH="0" baseline="0">
              <a:ln>
                <a:noFill/>
              </a:ln>
              <a:solidFill>
                <a:srgbClr val="5E5E5E"/>
              </a:solidFill>
              <a:effectLst/>
              <a:uFillTx/>
              <a:latin typeface="+mj-lt"/>
              <a:ea typeface="+mj-ea"/>
              <a:cs typeface="+mj-cs"/>
              <a:sym typeface="Helvetica Neue"/>
            </a:endParaRPr>
          </a:p>
        </p:txBody>
      </p:sp>
    </p:spTree>
    <p:extLst>
      <p:ext uri="{BB962C8B-B14F-4D97-AF65-F5344CB8AC3E}">
        <p14:creationId xmlns:p14="http://schemas.microsoft.com/office/powerpoint/2010/main" val="328499202"/>
      </p:ext>
    </p:extLst>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E43A9568-3999-C947-82F8-436BF89A6210}"/>
              </a:ext>
            </a:extLst>
          </p:cNvPr>
          <p:cNvSpPr>
            <a:spLocks noGrp="1"/>
          </p:cNvSpPr>
          <p:nvPr>
            <p:ph type="title"/>
          </p:nvPr>
        </p:nvSpPr>
        <p:spPr/>
        <p:txBody>
          <a:bodyPr/>
          <a:lstStyle/>
          <a:p>
            <a:endParaRPr lang="sv-SE"/>
          </a:p>
        </p:txBody>
      </p:sp>
      <p:pic>
        <p:nvPicPr>
          <p:cNvPr id="6" name="Bildobjekt 5" descr="En bild som visar gul, mönster, design, typografi&#10;&#10;AI-genererat innehåll kan vara felaktigt.">
            <a:extLst>
              <a:ext uri="{FF2B5EF4-FFF2-40B4-BE49-F238E27FC236}">
                <a16:creationId xmlns:a16="http://schemas.microsoft.com/office/drawing/2014/main" id="{FFC08892-9308-1B72-1A27-8B279B8819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47134"/>
            <a:ext cx="26174702" cy="17449801"/>
          </a:xfrm>
          <a:prstGeom prst="rect">
            <a:avLst/>
          </a:prstGeom>
        </p:spPr>
      </p:pic>
    </p:spTree>
    <p:extLst>
      <p:ext uri="{BB962C8B-B14F-4D97-AF65-F5344CB8AC3E}">
        <p14:creationId xmlns:p14="http://schemas.microsoft.com/office/powerpoint/2010/main" val="42178886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9AED4094-580D-0D47-0E80-8ADF5E09F267}"/>
              </a:ext>
            </a:extLst>
          </p:cNvPr>
          <p:cNvSpPr>
            <a:spLocks noGrp="1"/>
          </p:cNvSpPr>
          <p:nvPr>
            <p:ph type="title"/>
          </p:nvPr>
        </p:nvSpPr>
        <p:spPr/>
        <p:txBody>
          <a:bodyPr/>
          <a:lstStyle/>
          <a:p>
            <a:endParaRPr lang="sv-SE"/>
          </a:p>
        </p:txBody>
      </p:sp>
      <p:pic>
        <p:nvPicPr>
          <p:cNvPr id="4" name="Bildobjekt 3" descr="En bild som visar gul, mönster, design, typografi&#10;&#10;AI-genererat innehåll kan vara felaktigt.">
            <a:extLst>
              <a:ext uri="{FF2B5EF4-FFF2-40B4-BE49-F238E27FC236}">
                <a16:creationId xmlns:a16="http://schemas.microsoft.com/office/drawing/2014/main" id="{AABCFE56-1DFD-93F9-2CC1-1EAFBC6F2D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5298400" cy="16865600"/>
          </a:xfrm>
          <a:prstGeom prst="rect">
            <a:avLst/>
          </a:prstGeom>
        </p:spPr>
      </p:pic>
    </p:spTree>
    <p:extLst>
      <p:ext uri="{BB962C8B-B14F-4D97-AF65-F5344CB8AC3E}">
        <p14:creationId xmlns:p14="http://schemas.microsoft.com/office/powerpoint/2010/main" val="13568199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 name="Olof Gränström…"/>
          <p:cNvSpPr txBox="1">
            <a:spLocks noGrp="1"/>
          </p:cNvSpPr>
          <p:nvPr>
            <p:ph type="body" sz="quarter" idx="4294967295"/>
          </p:nvPr>
        </p:nvSpPr>
        <p:spPr>
          <a:xfrm>
            <a:off x="7961992" y="10403367"/>
            <a:ext cx="8966200" cy="2763837"/>
          </a:xfrm>
          <a:prstGeom prst="rect">
            <a:avLst/>
          </a:prstGeom>
        </p:spPr>
        <p:txBody>
          <a:bodyPr>
            <a:normAutofit fontScale="47500" lnSpcReduction="20000"/>
          </a:bodyPr>
          <a:lstStyle/>
          <a:p>
            <a:pPr marL="0" indent="0" algn="ctr">
              <a:buNone/>
              <a:defRPr>
                <a:latin typeface="Akkurat Light Pro Regular"/>
                <a:ea typeface="Akkurat Light Pro Regular"/>
                <a:cs typeface="Akkurat Light Pro Regular"/>
                <a:sym typeface="Akkurat Light Pro Regular"/>
              </a:defRPr>
            </a:pPr>
            <a:r>
              <a:rPr dirty="0">
                <a:solidFill>
                  <a:srgbClr val="FFC000"/>
                </a:solidFill>
                <a:latin typeface="Arial Black" panose="020B0A04020102020204" pitchFamily="34" charset="0"/>
              </a:rPr>
              <a:t>Olof </a:t>
            </a:r>
            <a:r>
              <a:rPr dirty="0" err="1">
                <a:solidFill>
                  <a:srgbClr val="FFC000"/>
                </a:solidFill>
                <a:latin typeface="Arial Black" panose="020B0A04020102020204" pitchFamily="34" charset="0"/>
              </a:rPr>
              <a:t>Gränström</a:t>
            </a:r>
            <a:endParaRPr dirty="0">
              <a:solidFill>
                <a:srgbClr val="FFC000"/>
              </a:solidFill>
              <a:latin typeface="Arial Black" panose="020B0A04020102020204" pitchFamily="34" charset="0"/>
            </a:endParaRPr>
          </a:p>
          <a:p>
            <a:pPr marL="0" indent="0" algn="ctr">
              <a:buNone/>
              <a:defRPr>
                <a:latin typeface="Akkurat Light Pro Regular"/>
                <a:ea typeface="Akkurat Light Pro Regular"/>
                <a:cs typeface="Akkurat Light Pro Regular"/>
                <a:sym typeface="Akkurat Light Pro Regular"/>
              </a:defRPr>
            </a:pPr>
            <a:r>
              <a:rPr lang="sv-SE" dirty="0">
                <a:solidFill>
                  <a:srgbClr val="FFC000"/>
                </a:solidFill>
                <a:latin typeface="Arial Black" panose="020B0A04020102020204" pitchFamily="34" charset="0"/>
              </a:rPr>
              <a:t>+46 (</a:t>
            </a:r>
            <a:r>
              <a:rPr dirty="0">
                <a:solidFill>
                  <a:srgbClr val="FFC000"/>
                </a:solidFill>
                <a:latin typeface="Arial Black" panose="020B0A04020102020204" pitchFamily="34" charset="0"/>
              </a:rPr>
              <a:t>0</a:t>
            </a:r>
            <a:r>
              <a:rPr lang="sv-SE" dirty="0">
                <a:solidFill>
                  <a:srgbClr val="FFC000"/>
                </a:solidFill>
                <a:latin typeface="Arial Black" panose="020B0A04020102020204" pitchFamily="34" charset="0"/>
              </a:rPr>
              <a:t>)</a:t>
            </a:r>
            <a:r>
              <a:rPr dirty="0">
                <a:solidFill>
                  <a:srgbClr val="FFC000"/>
                </a:solidFill>
                <a:latin typeface="Arial Black" panose="020B0A04020102020204" pitchFamily="34" charset="0"/>
              </a:rPr>
              <a:t>76-0220057</a:t>
            </a:r>
          </a:p>
          <a:p>
            <a:pPr marL="0" indent="0" algn="ctr">
              <a:buNone/>
              <a:defRPr>
                <a:latin typeface="Akkurat Light Pro Regular"/>
                <a:ea typeface="Akkurat Light Pro Regular"/>
                <a:cs typeface="Akkurat Light Pro Regular"/>
                <a:sym typeface="Akkurat Light Pro Regular"/>
              </a:defRPr>
            </a:pPr>
            <a:r>
              <a:rPr dirty="0">
                <a:solidFill>
                  <a:srgbClr val="FFC000"/>
                </a:solidFill>
                <a:latin typeface="Arial Black" panose="020B0A04020102020204" pitchFamily="34" charset="0"/>
                <a:hlinkClick r:id="rId3"/>
              </a:rPr>
              <a:t>olofgraenstroem@hotmail.com</a:t>
            </a:r>
            <a:endParaRPr lang="sv-SE" dirty="0">
              <a:solidFill>
                <a:srgbClr val="FFC000"/>
              </a:solidFill>
              <a:latin typeface="Arial Black" panose="020B0A04020102020204" pitchFamily="34" charset="0"/>
            </a:endParaRPr>
          </a:p>
        </p:txBody>
      </p:sp>
      <p:sp>
        <p:nvSpPr>
          <p:cNvPr id="3" name="AutoShape 2">
            <a:extLst>
              <a:ext uri="{FF2B5EF4-FFF2-40B4-BE49-F238E27FC236}">
                <a16:creationId xmlns:a16="http://schemas.microsoft.com/office/drawing/2014/main" id="{53466C03-2501-99A8-80EC-884851AE9E0C}"/>
              </a:ext>
            </a:extLst>
          </p:cNvPr>
          <p:cNvSpPr>
            <a:spLocks noChangeAspect="1" noChangeArrowheads="1"/>
          </p:cNvSpPr>
          <p:nvPr/>
        </p:nvSpPr>
        <p:spPr bwMode="auto">
          <a:xfrm>
            <a:off x="12039600" y="6705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v-SE"/>
          </a:p>
        </p:txBody>
      </p:sp>
      <p:pic>
        <p:nvPicPr>
          <p:cNvPr id="5" name="Bildobjekt 4" descr="En bild som visar text, skärmbild, cirkel, Grafik&#10;&#10;AI-genererat innehåll kan vara felaktigt.">
            <a:extLst>
              <a:ext uri="{FF2B5EF4-FFF2-40B4-BE49-F238E27FC236}">
                <a16:creationId xmlns:a16="http://schemas.microsoft.com/office/drawing/2014/main" id="{5836D08B-4BAE-12DA-7625-DA05551522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4815" y="548796"/>
            <a:ext cx="10939170" cy="9272537"/>
          </a:xfrm>
          <a:prstGeom prst="rect">
            <a:avLst/>
          </a:prstGeom>
        </p:spPr>
      </p:pic>
    </p:spTree>
    <p:extLst>
      <p:ext uri="{BB962C8B-B14F-4D97-AF65-F5344CB8AC3E}">
        <p14:creationId xmlns:p14="http://schemas.microsoft.com/office/powerpoint/2010/main" val="1736380200"/>
      </p:ext>
    </p:extLst>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12BD7509-359C-05D0-3D8C-D3AFCC797EF6}"/>
              </a:ext>
            </a:extLst>
          </p:cNvPr>
          <p:cNvSpPr>
            <a:spLocks noGrp="1"/>
          </p:cNvSpPr>
          <p:nvPr>
            <p:ph type="title"/>
          </p:nvPr>
        </p:nvSpPr>
        <p:spPr/>
        <p:txBody>
          <a:bodyPr/>
          <a:lstStyle/>
          <a:p>
            <a:endParaRPr lang="sv-SE"/>
          </a:p>
        </p:txBody>
      </p:sp>
    </p:spTree>
    <p:extLst>
      <p:ext uri="{BB962C8B-B14F-4D97-AF65-F5344CB8AC3E}">
        <p14:creationId xmlns:p14="http://schemas.microsoft.com/office/powerpoint/2010/main" val="4088775993"/>
      </p:ext>
    </p:extLst>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517A97-1FA4-B324-177C-19D7573D92C5}"/>
            </a:ext>
          </a:extLst>
        </p:cNvPr>
        <p:cNvGrpSpPr/>
        <p:nvPr/>
      </p:nvGrpSpPr>
      <p:grpSpPr>
        <a:xfrm>
          <a:off x="0" y="0"/>
          <a:ext cx="0" cy="0"/>
          <a:chOff x="0" y="0"/>
          <a:chExt cx="0" cy="0"/>
        </a:xfrm>
      </p:grpSpPr>
      <p:sp>
        <p:nvSpPr>
          <p:cNvPr id="390" name="En faktabaserad världsbild">
            <a:extLst>
              <a:ext uri="{FF2B5EF4-FFF2-40B4-BE49-F238E27FC236}">
                <a16:creationId xmlns:a16="http://schemas.microsoft.com/office/drawing/2014/main" id="{9951A94D-4FB9-5D7F-FEB9-269F466692A7}"/>
              </a:ext>
            </a:extLst>
          </p:cNvPr>
          <p:cNvSpPr txBox="1">
            <a:spLocks noGrp="1"/>
          </p:cNvSpPr>
          <p:nvPr>
            <p:ph type="title"/>
          </p:nvPr>
        </p:nvSpPr>
        <p:spPr>
          <a:xfrm>
            <a:off x="1206495" y="2574990"/>
            <a:ext cx="21971006" cy="4648203"/>
          </a:xfrm>
          <a:prstGeom prst="rect">
            <a:avLst/>
          </a:prstGeom>
        </p:spPr>
        <p:txBody>
          <a:bodyPr/>
          <a:lstStyle>
            <a:lvl1pPr algn="ctr">
              <a:defRPr spc="-300"/>
            </a:lvl1pPr>
          </a:lstStyle>
          <a:p>
            <a:r>
              <a:rPr lang="sv-SE" i="1" dirty="0">
                <a:solidFill>
                  <a:srgbClr val="FFC000"/>
                </a:solidFill>
                <a:latin typeface="Arial Black" panose="020B0A04020102020204" pitchFamily="34" charset="0"/>
              </a:rPr>
              <a:t>”jag vet inte, men jag kan ta reda på det”</a:t>
            </a:r>
            <a:endParaRPr i="1" dirty="0">
              <a:solidFill>
                <a:srgbClr val="FFC000"/>
              </a:solidFill>
              <a:latin typeface="Arial Black" panose="020B0A04020102020204" pitchFamily="34" charset="0"/>
            </a:endParaRPr>
          </a:p>
        </p:txBody>
      </p:sp>
      <p:pic>
        <p:nvPicPr>
          <p:cNvPr id="3" name="Bildobjekt 2">
            <a:extLst>
              <a:ext uri="{FF2B5EF4-FFF2-40B4-BE49-F238E27FC236}">
                <a16:creationId xmlns:a16="http://schemas.microsoft.com/office/drawing/2014/main" id="{A09FCB3F-B6FF-FF7B-4F5A-91B7A77F8521}"/>
              </a:ext>
            </a:extLst>
          </p:cNvPr>
          <p:cNvPicPr>
            <a:picLocks noChangeAspect="1"/>
          </p:cNvPicPr>
          <p:nvPr/>
        </p:nvPicPr>
        <p:blipFill>
          <a:blip r:embed="rId3"/>
          <a:stretch>
            <a:fillRect/>
          </a:stretch>
        </p:blipFill>
        <p:spPr>
          <a:xfrm>
            <a:off x="0" y="12069849"/>
            <a:ext cx="25366133" cy="3809376"/>
          </a:xfrm>
          <a:prstGeom prst="rect">
            <a:avLst/>
          </a:prstGeom>
        </p:spPr>
      </p:pic>
    </p:spTree>
    <p:extLst>
      <p:ext uri="{BB962C8B-B14F-4D97-AF65-F5344CB8AC3E}">
        <p14:creationId xmlns:p14="http://schemas.microsoft.com/office/powerpoint/2010/main" val="1779721995"/>
      </p:ext>
    </p:extLst>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 name="Olof Gränström…"/>
          <p:cNvSpPr txBox="1">
            <a:spLocks noGrp="1"/>
          </p:cNvSpPr>
          <p:nvPr>
            <p:ph type="body" sz="quarter" idx="4294967295"/>
          </p:nvPr>
        </p:nvSpPr>
        <p:spPr>
          <a:xfrm>
            <a:off x="7961992" y="10403367"/>
            <a:ext cx="8966200" cy="2763837"/>
          </a:xfrm>
          <a:prstGeom prst="rect">
            <a:avLst/>
          </a:prstGeom>
        </p:spPr>
        <p:txBody>
          <a:bodyPr>
            <a:normAutofit fontScale="47500" lnSpcReduction="20000"/>
          </a:bodyPr>
          <a:lstStyle/>
          <a:p>
            <a:pPr marL="0" indent="0" algn="ctr">
              <a:buNone/>
              <a:defRPr>
                <a:latin typeface="Akkurat Light Pro Regular"/>
                <a:ea typeface="Akkurat Light Pro Regular"/>
                <a:cs typeface="Akkurat Light Pro Regular"/>
                <a:sym typeface="Akkurat Light Pro Regular"/>
              </a:defRPr>
            </a:pPr>
            <a:r>
              <a:rPr dirty="0">
                <a:solidFill>
                  <a:srgbClr val="FFC000"/>
                </a:solidFill>
                <a:latin typeface="Arial Black" panose="020B0A04020102020204" pitchFamily="34" charset="0"/>
              </a:rPr>
              <a:t>Olof </a:t>
            </a:r>
            <a:r>
              <a:rPr dirty="0" err="1">
                <a:solidFill>
                  <a:srgbClr val="FFC000"/>
                </a:solidFill>
                <a:latin typeface="Arial Black" panose="020B0A04020102020204" pitchFamily="34" charset="0"/>
              </a:rPr>
              <a:t>Gränström</a:t>
            </a:r>
            <a:endParaRPr dirty="0">
              <a:solidFill>
                <a:srgbClr val="FFC000"/>
              </a:solidFill>
              <a:latin typeface="Arial Black" panose="020B0A04020102020204" pitchFamily="34" charset="0"/>
            </a:endParaRPr>
          </a:p>
          <a:p>
            <a:pPr marL="0" indent="0" algn="ctr">
              <a:buNone/>
              <a:defRPr>
                <a:latin typeface="Akkurat Light Pro Regular"/>
                <a:ea typeface="Akkurat Light Pro Regular"/>
                <a:cs typeface="Akkurat Light Pro Regular"/>
                <a:sym typeface="Akkurat Light Pro Regular"/>
              </a:defRPr>
            </a:pPr>
            <a:r>
              <a:rPr lang="sv-SE" dirty="0">
                <a:solidFill>
                  <a:srgbClr val="FFC000"/>
                </a:solidFill>
                <a:latin typeface="Arial Black" panose="020B0A04020102020204" pitchFamily="34" charset="0"/>
              </a:rPr>
              <a:t>+46 (</a:t>
            </a:r>
            <a:r>
              <a:rPr dirty="0">
                <a:solidFill>
                  <a:srgbClr val="FFC000"/>
                </a:solidFill>
                <a:latin typeface="Arial Black" panose="020B0A04020102020204" pitchFamily="34" charset="0"/>
              </a:rPr>
              <a:t>0</a:t>
            </a:r>
            <a:r>
              <a:rPr lang="sv-SE" dirty="0">
                <a:solidFill>
                  <a:srgbClr val="FFC000"/>
                </a:solidFill>
                <a:latin typeface="Arial Black" panose="020B0A04020102020204" pitchFamily="34" charset="0"/>
              </a:rPr>
              <a:t>)</a:t>
            </a:r>
            <a:r>
              <a:rPr dirty="0">
                <a:solidFill>
                  <a:srgbClr val="FFC000"/>
                </a:solidFill>
                <a:latin typeface="Arial Black" panose="020B0A04020102020204" pitchFamily="34" charset="0"/>
              </a:rPr>
              <a:t>76-0220057</a:t>
            </a:r>
          </a:p>
          <a:p>
            <a:pPr marL="0" indent="0" algn="ctr">
              <a:buNone/>
              <a:defRPr>
                <a:latin typeface="Akkurat Light Pro Regular"/>
                <a:ea typeface="Akkurat Light Pro Regular"/>
                <a:cs typeface="Akkurat Light Pro Regular"/>
                <a:sym typeface="Akkurat Light Pro Regular"/>
              </a:defRPr>
            </a:pPr>
            <a:r>
              <a:rPr dirty="0">
                <a:solidFill>
                  <a:srgbClr val="FFC000"/>
                </a:solidFill>
                <a:latin typeface="Arial Black" panose="020B0A04020102020204" pitchFamily="34" charset="0"/>
                <a:hlinkClick r:id="rId3"/>
              </a:rPr>
              <a:t>olofgraenstroem@hotmail.com</a:t>
            </a:r>
            <a:endParaRPr lang="sv-SE" dirty="0">
              <a:solidFill>
                <a:srgbClr val="FFC000"/>
              </a:solidFill>
              <a:latin typeface="Arial Black" panose="020B0A04020102020204" pitchFamily="34" charset="0"/>
            </a:endParaRPr>
          </a:p>
        </p:txBody>
      </p:sp>
      <p:sp>
        <p:nvSpPr>
          <p:cNvPr id="3" name="AutoShape 2">
            <a:extLst>
              <a:ext uri="{FF2B5EF4-FFF2-40B4-BE49-F238E27FC236}">
                <a16:creationId xmlns:a16="http://schemas.microsoft.com/office/drawing/2014/main" id="{53466C03-2501-99A8-80EC-884851AE9E0C}"/>
              </a:ext>
            </a:extLst>
          </p:cNvPr>
          <p:cNvSpPr>
            <a:spLocks noChangeAspect="1" noChangeArrowheads="1"/>
          </p:cNvSpPr>
          <p:nvPr/>
        </p:nvSpPr>
        <p:spPr bwMode="auto">
          <a:xfrm>
            <a:off x="12039600" y="6705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sv-SE"/>
          </a:p>
        </p:txBody>
      </p:sp>
      <p:pic>
        <p:nvPicPr>
          <p:cNvPr id="5" name="Bildobjekt 4" descr="En bild som visar text, skärmbild, cirkel, Grafik&#10;&#10;AI-genererat innehåll kan vara felaktigt.">
            <a:extLst>
              <a:ext uri="{FF2B5EF4-FFF2-40B4-BE49-F238E27FC236}">
                <a16:creationId xmlns:a16="http://schemas.microsoft.com/office/drawing/2014/main" id="{5836D08B-4BAE-12DA-7625-DA05551522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0939170" cy="9272537"/>
          </a:xfrm>
          <a:prstGeom prst="rect">
            <a:avLst/>
          </a:prstGeom>
        </p:spPr>
      </p:pic>
      <p:pic>
        <p:nvPicPr>
          <p:cNvPr id="2" name="Picture 2" descr="Från fakta till kunskap">
            <a:extLst>
              <a:ext uri="{FF2B5EF4-FFF2-40B4-BE49-F238E27FC236}">
                <a16:creationId xmlns:a16="http://schemas.microsoft.com/office/drawing/2014/main" id="{F68C2149-C2BE-9DD7-317C-5B70C36E2E9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928192" y="0"/>
            <a:ext cx="3755947" cy="5455513"/>
          </a:xfrm>
          <a:prstGeom prst="rect">
            <a:avLst/>
          </a:prstGeom>
          <a:noFill/>
          <a:extLst>
            <a:ext uri="{909E8E84-426E-40DD-AFC4-6F175D3DCCD1}">
              <a14:hiddenFill xmlns:a14="http://schemas.microsoft.com/office/drawing/2010/main">
                <a:solidFill>
                  <a:srgbClr val="FFFFFF"/>
                </a:solidFill>
              </a14:hiddenFill>
            </a:ext>
          </a:extLst>
        </p:spPr>
      </p:pic>
      <p:pic>
        <p:nvPicPr>
          <p:cNvPr id="4" name="Bildobjekt 3" descr="En bild som visar mönster, design&#10;&#10;AI-genererat innehåll kan vara felaktigt.">
            <a:extLst>
              <a:ext uri="{FF2B5EF4-FFF2-40B4-BE49-F238E27FC236}">
                <a16:creationId xmlns:a16="http://schemas.microsoft.com/office/drawing/2014/main" id="{596B1848-7AAB-F6D6-7B80-A6ED8C13664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6367607" y="6268326"/>
            <a:ext cx="4877115" cy="4877115"/>
          </a:xfrm>
          <a:prstGeom prst="rect">
            <a:avLst/>
          </a:prstGeom>
        </p:spPr>
      </p:pic>
    </p:spTree>
    <p:extLst>
      <p:ext uri="{BB962C8B-B14F-4D97-AF65-F5344CB8AC3E}">
        <p14:creationId xmlns:p14="http://schemas.microsoft.com/office/powerpoint/2010/main" val="4023137296"/>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 name="Olof Gränström…"/>
          <p:cNvSpPr txBox="1">
            <a:spLocks noGrp="1"/>
          </p:cNvSpPr>
          <p:nvPr>
            <p:ph type="body" sz="quarter" idx="4294967295"/>
          </p:nvPr>
        </p:nvSpPr>
        <p:spPr>
          <a:xfrm>
            <a:off x="7961992" y="10403367"/>
            <a:ext cx="8966200" cy="2763837"/>
          </a:xfrm>
          <a:prstGeom prst="rect">
            <a:avLst/>
          </a:prstGeom>
        </p:spPr>
        <p:txBody>
          <a:bodyPr>
            <a:normAutofit fontScale="47500" lnSpcReduction="20000"/>
          </a:bodyPr>
          <a:lstStyle/>
          <a:p>
            <a:pPr marL="0" indent="0" algn="ctr">
              <a:buNone/>
              <a:defRPr>
                <a:latin typeface="Akkurat Light Pro Regular"/>
                <a:ea typeface="Akkurat Light Pro Regular"/>
                <a:cs typeface="Akkurat Light Pro Regular"/>
                <a:sym typeface="Akkurat Light Pro Regular"/>
              </a:defRPr>
            </a:pPr>
            <a:r>
              <a:rPr dirty="0">
                <a:solidFill>
                  <a:srgbClr val="FFC000"/>
                </a:solidFill>
                <a:latin typeface="Arial Black" panose="020B0A04020102020204" pitchFamily="34" charset="0"/>
              </a:rPr>
              <a:t>Olof </a:t>
            </a:r>
            <a:r>
              <a:rPr dirty="0" err="1">
                <a:solidFill>
                  <a:srgbClr val="FFC000"/>
                </a:solidFill>
                <a:latin typeface="Arial Black" panose="020B0A04020102020204" pitchFamily="34" charset="0"/>
              </a:rPr>
              <a:t>Gränström</a:t>
            </a:r>
            <a:endParaRPr dirty="0">
              <a:solidFill>
                <a:srgbClr val="FFC000"/>
              </a:solidFill>
              <a:latin typeface="Arial Black" panose="020B0A04020102020204" pitchFamily="34" charset="0"/>
            </a:endParaRPr>
          </a:p>
          <a:p>
            <a:pPr marL="0" indent="0" algn="ctr">
              <a:buNone/>
              <a:defRPr>
                <a:latin typeface="Akkurat Light Pro Regular"/>
                <a:ea typeface="Akkurat Light Pro Regular"/>
                <a:cs typeface="Akkurat Light Pro Regular"/>
                <a:sym typeface="Akkurat Light Pro Regular"/>
              </a:defRPr>
            </a:pPr>
            <a:r>
              <a:rPr dirty="0">
                <a:solidFill>
                  <a:srgbClr val="FFC000"/>
                </a:solidFill>
                <a:latin typeface="Arial Black" panose="020B0A04020102020204" pitchFamily="34" charset="0"/>
              </a:rPr>
              <a:t>076-0220057</a:t>
            </a:r>
          </a:p>
          <a:p>
            <a:pPr marL="0" indent="0" algn="ctr">
              <a:buNone/>
              <a:defRPr>
                <a:latin typeface="Akkurat Light Pro Regular"/>
                <a:ea typeface="Akkurat Light Pro Regular"/>
                <a:cs typeface="Akkurat Light Pro Regular"/>
                <a:sym typeface="Akkurat Light Pro Regular"/>
              </a:defRPr>
            </a:pPr>
            <a:r>
              <a:rPr dirty="0">
                <a:solidFill>
                  <a:srgbClr val="FFC000"/>
                </a:solidFill>
                <a:latin typeface="Arial Black" panose="020B0A04020102020204" pitchFamily="34" charset="0"/>
                <a:hlinkClick r:id="rId3"/>
              </a:rPr>
              <a:t>olofgraenstroem@hotmail.com</a:t>
            </a:r>
            <a:endParaRPr lang="sv-SE" dirty="0">
              <a:solidFill>
                <a:srgbClr val="FFC000"/>
              </a:solidFill>
              <a:latin typeface="Arial Black" panose="020B0A04020102020204" pitchFamily="34" charset="0"/>
            </a:endParaRPr>
          </a:p>
        </p:txBody>
      </p:sp>
      <p:pic>
        <p:nvPicPr>
          <p:cNvPr id="2" name="Picture 2" descr="Från fakta till kunskap">
            <a:extLst>
              <a:ext uri="{FF2B5EF4-FFF2-40B4-BE49-F238E27FC236}">
                <a16:creationId xmlns:a16="http://schemas.microsoft.com/office/drawing/2014/main" id="{819FF8F4-2E69-6EBD-9545-2A6C365D5F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40833" y="548796"/>
            <a:ext cx="6297514" cy="91471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865185"/>
      </p:ext>
    </p:extLst>
  </p:cSld>
  <p:clrMapOvr>
    <a:masterClrMapping/>
  </p:clrMapOvr>
  <p:transition spd="med"/>
</p:sld>
</file>

<file path=ppt/theme/theme1.xml><?xml version="1.0" encoding="utf-8"?>
<a:theme xmlns:a="http://schemas.openxmlformats.org/drawingml/2006/main" name="21_BasicWhite">
  <a:themeElements>
    <a:clrScheme name="21_BasicWhite">
      <a:dk1>
        <a:srgbClr val="5E5E5E"/>
      </a:dk1>
      <a:lt1>
        <a:srgbClr val="FFFFFF"/>
      </a:lt1>
      <a:dk2>
        <a:srgbClr val="A7A7A7"/>
      </a:dk2>
      <a:lt2>
        <a:srgbClr val="535353"/>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a:ea typeface="Helvetica"/>
        <a:cs typeface="Helvetica"/>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50800" tIns="50800" rIns="50800" bIns="50800" numCol="1" spcCol="38100" rtlCol="0" anchor="ctr">
        <a:spAutoFit/>
      </a:bodyPr>
      <a:lstStyle>
        <a:defPPr marL="0" marR="0" indent="0" algn="ctr" defTabSz="2438337"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j-lt"/>
            <a:ea typeface="+mj-ea"/>
            <a:cs typeface="+mj-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2438337"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j-lt"/>
            <a:ea typeface="+mj-ea"/>
            <a:cs typeface="+mj-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1_BasicWhite">
  <a:themeElements>
    <a:clrScheme name="21_BasicWhite">
      <a:dk1>
        <a:srgbClr val="000000"/>
      </a:dk1>
      <a:lt1>
        <a:srgbClr val="FFFFFF"/>
      </a:lt1>
      <a:dk2>
        <a:srgbClr val="A7A7A7"/>
      </a:dk2>
      <a:lt2>
        <a:srgbClr val="535353"/>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a:ea typeface="Helvetica"/>
        <a:cs typeface="Helvetica"/>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50800" tIns="50800" rIns="50800" bIns="50800" numCol="1" spcCol="38100" rtlCol="0" anchor="ctr">
        <a:spAutoFit/>
      </a:bodyPr>
      <a:lstStyle>
        <a:defPPr marL="0" marR="0" indent="0" algn="ctr" defTabSz="2438337"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j-lt"/>
            <a:ea typeface="+mj-ea"/>
            <a:cs typeface="+mj-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2438337"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j-lt"/>
            <a:ea typeface="+mj-ea"/>
            <a:cs typeface="+mj-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9DB26F62D16F694EB2C9F7E816E478AC" ma:contentTypeVersion="20" ma:contentTypeDescription="Skapa ett nytt dokument." ma:contentTypeScope="" ma:versionID="6d387c7b002275263568641b548d0b4c">
  <xsd:schema xmlns:xsd="http://www.w3.org/2001/XMLSchema" xmlns:xs="http://www.w3.org/2001/XMLSchema" xmlns:p="http://schemas.microsoft.com/office/2006/metadata/properties" xmlns:ns2="5927a545-7e93-4cb2-be26-1534ea6c2447" xmlns:ns3="2a637d0d-3e38-4018-b8f8-c69b7ced42d7" targetNamespace="http://schemas.microsoft.com/office/2006/metadata/properties" ma:root="true" ma:fieldsID="daeec21356429c651236fca98baba451" ns2:_="" ns3:_="">
    <xsd:import namespace="5927a545-7e93-4cb2-be26-1534ea6c2447"/>
    <xsd:import namespace="2a637d0d-3e38-4018-b8f8-c69b7ced42d7"/>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DateTaken" minOccurs="0"/>
                <xsd:element ref="ns2:MediaServiceOCR" minOccurs="0"/>
                <xsd:element ref="ns2:MediaServiceLocation" minOccurs="0"/>
                <xsd:element ref="ns2:Skickat"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2:lcf76f155ced4ddcb4097134ff3c332f" minOccurs="0"/>
                <xsd:element ref="ns3:TaxCatchAll" minOccurs="0"/>
                <xsd:element ref="ns2:MediaLengthInSeconds"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27a545-7e93-4cb2-be26-1534ea6c24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DateTaken" ma:index="11" nillable="true" ma:displayName="MediaServiceDateTaken" ma:hidden="true" ma:internalName="MediaServiceDateTaken" ma:readOnly="true">
      <xsd:simpleType>
        <xsd:restriction base="dms:Text"/>
      </xsd:simpleType>
    </xsd:element>
    <xsd:element name="MediaServiceOCR" ma:index="12" nillable="true" ma:displayName="MediaServiceOCR" ma:internalName="MediaServiceOCR" ma:readOnly="true">
      <xsd:simpleType>
        <xsd:restriction base="dms:Note">
          <xsd:maxLength value="255"/>
        </xsd:restriction>
      </xsd:simpleType>
    </xsd:element>
    <xsd:element name="MediaServiceLocation" ma:index="13" nillable="true" ma:displayName="MediaServiceLocation" ma:internalName="MediaServiceLocation" ma:readOnly="true">
      <xsd:simpleType>
        <xsd:restriction base="dms:Text"/>
      </xsd:simpleType>
    </xsd:element>
    <xsd:element name="Skickat" ma:index="14" nillable="true" ma:displayName="Skickat" ma:default="1" ma:description="Skickat till respektive företag" ma:internalName="Skickat">
      <xsd:simpleType>
        <xsd:restriction base="dms:Boolea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lcf76f155ced4ddcb4097134ff3c332f" ma:index="22" nillable="true" ma:taxonomy="true" ma:internalName="lcf76f155ced4ddcb4097134ff3c332f" ma:taxonomyFieldName="MediaServiceImageTags" ma:displayName="Bildmarkeringar" ma:readOnly="false" ma:fieldId="{5cf76f15-5ced-4ddc-b409-7134ff3c332f}" ma:taxonomyMulti="true" ma:sspId="735f39cc-ee4b-48ea-b02b-5553bc3b986f" ma:termSetId="09814cd3-568e-fe90-9814-8d621ff8fb84" ma:anchorId="fba54fb3-c3e1-fe81-a776-ca4b69148c4d" ma:open="true" ma:isKeyword="false">
      <xsd:complexType>
        <xsd:sequence>
          <xsd:element ref="pc:Terms" minOccurs="0" maxOccurs="1"/>
        </xsd:sequence>
      </xsd:complexType>
    </xsd:element>
    <xsd:element name="MediaLengthInSeconds" ma:index="24" nillable="true" ma:displayName="MediaLengthInSeconds" ma:hidden="true" ma:internalName="MediaLengthInSeconds" ma:readOnly="true">
      <xsd:simpleType>
        <xsd:restriction base="dms:Unknown"/>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a637d0d-3e38-4018-b8f8-c69b7ced42d7" elementFormDefault="qualified">
    <xsd:import namespace="http://schemas.microsoft.com/office/2006/documentManagement/types"/>
    <xsd:import namespace="http://schemas.microsoft.com/office/infopath/2007/PartnerControls"/>
    <xsd:element name="SharedWithUsers" ma:index="15"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Delat med information" ma:internalName="SharedWithDetails" ma:readOnly="true">
      <xsd:simpleType>
        <xsd:restriction base="dms:Note">
          <xsd:maxLength value="255"/>
        </xsd:restriction>
      </xsd:simpleType>
    </xsd:element>
    <xsd:element name="TaxCatchAll" ma:index="23" nillable="true" ma:displayName="Taxonomy Catch All Column" ma:hidden="true" ma:list="{440ff338-145c-4b7c-a154-5b9d08c67af6}" ma:internalName="TaxCatchAll" ma:showField="CatchAllData" ma:web="2a637d0d-3e38-4018-b8f8-c69b7ced42d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kickat xmlns="5927a545-7e93-4cb2-be26-1534ea6c2447">true</Skickat>
    <TaxCatchAll xmlns="2a637d0d-3e38-4018-b8f8-c69b7ced42d7" xsi:nil="true"/>
    <lcf76f155ced4ddcb4097134ff3c332f xmlns="5927a545-7e93-4cb2-be26-1534ea6c24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1444962D-35A2-4984-A111-9B1E127C9E13}"/>
</file>

<file path=customXml/itemProps2.xml><?xml version="1.0" encoding="utf-8"?>
<ds:datastoreItem xmlns:ds="http://schemas.openxmlformats.org/officeDocument/2006/customXml" ds:itemID="{325A5380-CCCE-49C5-B3DE-171B52EBFA58}"/>
</file>

<file path=customXml/itemProps3.xml><?xml version="1.0" encoding="utf-8"?>
<ds:datastoreItem xmlns:ds="http://schemas.openxmlformats.org/officeDocument/2006/customXml" ds:itemID="{0450487D-76DA-4928-AAAA-DB58F2B837E3}"/>
</file>

<file path=docProps/app.xml><?xml version="1.0" encoding="utf-8"?>
<Properties xmlns="http://schemas.openxmlformats.org/officeDocument/2006/extended-properties" xmlns:vt="http://schemas.openxmlformats.org/officeDocument/2006/docPropsVTypes">
  <TotalTime>4080</TotalTime>
  <Words>1162</Words>
  <Application>Microsoft Office PowerPoint</Application>
  <PresentationFormat>Anpassad</PresentationFormat>
  <Paragraphs>178</Paragraphs>
  <Slides>37</Slides>
  <Notes>26</Notes>
  <HiddenSlides>0</HiddenSlides>
  <MMClips>14</MMClips>
  <ScaleCrop>false</ScaleCrop>
  <HeadingPairs>
    <vt:vector size="6" baseType="variant">
      <vt:variant>
        <vt:lpstr>Använt teckensnitt</vt:lpstr>
      </vt:variant>
      <vt:variant>
        <vt:i4>13</vt:i4>
      </vt:variant>
      <vt:variant>
        <vt:lpstr>Tema</vt:lpstr>
      </vt:variant>
      <vt:variant>
        <vt:i4>1</vt:i4>
      </vt:variant>
      <vt:variant>
        <vt:lpstr>Bildrubriker</vt:lpstr>
      </vt:variant>
      <vt:variant>
        <vt:i4>37</vt:i4>
      </vt:variant>
    </vt:vector>
  </HeadingPairs>
  <TitlesOfParts>
    <vt:vector size="51" baseType="lpstr">
      <vt:lpstr>Akkurat Light Pro Regular</vt:lpstr>
      <vt:lpstr>Akkurat Pro Bold</vt:lpstr>
      <vt:lpstr>Akkurat Pro Regular</vt:lpstr>
      <vt:lpstr>Arial</vt:lpstr>
      <vt:lpstr>Arial Black</vt:lpstr>
      <vt:lpstr>Calibri</vt:lpstr>
      <vt:lpstr>Helvetica Light</vt:lpstr>
      <vt:lpstr>Helvetica Neue</vt:lpstr>
      <vt:lpstr>Helvetica Neue Light</vt:lpstr>
      <vt:lpstr>Nexa Light</vt:lpstr>
      <vt:lpstr>Segoe UI</vt:lpstr>
      <vt:lpstr>Tiempos Headline Semibold</vt:lpstr>
      <vt:lpstr>Times New Roman</vt:lpstr>
      <vt:lpstr>21_BasicWhite</vt:lpstr>
      <vt:lpstr>En kunskapsbaserad världsbild </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Våga tänka i scenarier inte i siffror</vt:lpstr>
      <vt:lpstr>PowerPoint-presentation</vt:lpstr>
      <vt:lpstr>PowerPoint-presentation</vt:lpstr>
      <vt:lpstr>PowerPoint-presentation</vt:lpstr>
      <vt:lpstr>PowerPoint-presentation</vt:lpstr>
      <vt:lpstr>PowerPoint-presentation</vt:lpstr>
      <vt:lpstr>PowerPoint-presentation</vt:lpstr>
      <vt:lpstr>Generativ AI</vt:lpstr>
      <vt:lpstr>PowerPoint-presentation</vt:lpstr>
      <vt:lpstr>PowerPoint-presentation</vt:lpstr>
      <vt:lpstr>PowerPoint-presentation</vt:lpstr>
      <vt:lpstr>PowerPoint-presentation</vt:lpstr>
      <vt:lpstr>PowerPoint-presentation</vt:lpstr>
      <vt:lpstr>”jag vet inte, men jag kan ta reda på det”</vt:lpstr>
      <vt:lpstr>PowerPoint-presentation</vt:lpstr>
      <vt:lpstr>PowerPoint-presentation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 faktabaserad världsbild</dc:title>
  <dc:creator>olof granstrom</dc:creator>
  <cp:lastModifiedBy>olof granstrom</cp:lastModifiedBy>
  <cp:revision>75</cp:revision>
  <dcterms:created xsi:type="dcterms:W3CDTF">2021-11-23T13:38:27Z</dcterms:created>
  <dcterms:modified xsi:type="dcterms:W3CDTF">2026-04-29T13:09:00Z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0x0101009DB26F62D16F694EB2C9F7E816E478AC</vt:lpwstr>
  </property>
</Properties>
</file>